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8" r:id="rId5"/>
  </p:sldMasterIdLst>
  <p:handoutMasterIdLst>
    <p:handoutMasterId r:id="rId12"/>
  </p:handoutMasterIdLst>
  <p:sldIdLst>
    <p:sldId id="262" r:id="rId6"/>
    <p:sldId id="257" r:id="rId7"/>
    <p:sldId id="258" r:id="rId8"/>
    <p:sldId id="259" r:id="rId9"/>
    <p:sldId id="260" r:id="rId10"/>
    <p:sldId id="261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F37322"/>
    <a:srgbClr val="92C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2FF28-5709-4445-80F7-436FDD1B8433}" v="44" dt="2021-10-15T14:35:01.3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152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OLASKOVA" userId="57d152d9-85ff-4ab6-86ab-ca0abe216818" providerId="ADAL" clId="{BEF2FF28-5709-4445-80F7-436FDD1B8433}"/>
    <pc:docChg chg="undo redo custSel addSld delSld modSld addMainMaster delMainMaster modMainMaster">
      <pc:chgData name="Petra POLASKOVA" userId="57d152d9-85ff-4ab6-86ab-ca0abe216818" providerId="ADAL" clId="{BEF2FF28-5709-4445-80F7-436FDD1B8433}" dt="2021-10-15T14:35:21.716" v="709" actId="2"/>
      <pc:docMkLst>
        <pc:docMk/>
      </pc:docMkLst>
      <pc:sldChg chg="delSp modSp del mod">
        <pc:chgData name="Petra POLASKOVA" userId="57d152d9-85ff-4ab6-86ab-ca0abe216818" providerId="ADAL" clId="{BEF2FF28-5709-4445-80F7-436FDD1B8433}" dt="2021-10-13T10:30:35.698" v="46" actId="47"/>
        <pc:sldMkLst>
          <pc:docMk/>
          <pc:sldMk cId="0" sldId="256"/>
        </pc:sldMkLst>
        <pc:spChg chg="mod">
          <ac:chgData name="Petra POLASKOVA" userId="57d152d9-85ff-4ab6-86ab-ca0abe216818" providerId="ADAL" clId="{BEF2FF28-5709-4445-80F7-436FDD1B8433}" dt="2021-10-13T10:29:17.493" v="42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24:49.462" v="20" actId="478"/>
          <ac:spMkLst>
            <pc:docMk/>
            <pc:sldMk cId="0" sldId="256"/>
            <ac:spMk id="2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24:52.185" v="21" actId="478"/>
          <ac:spMkLst>
            <pc:docMk/>
            <pc:sldMk cId="0" sldId="256"/>
            <ac:spMk id="31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24:55.408" v="22" actId="478"/>
          <ac:spMkLst>
            <pc:docMk/>
            <pc:sldMk cId="0" sldId="256"/>
            <ac:spMk id="35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24:30.585" v="19" actId="478"/>
          <ac:spMkLst>
            <pc:docMk/>
            <pc:sldMk cId="0" sldId="256"/>
            <ac:spMk id="64" creationId="{00000000-0000-0000-0000-000000000000}"/>
          </ac:spMkLst>
        </pc:spChg>
      </pc:sldChg>
      <pc:sldChg chg="addSp delSp modSp mod modClrScheme chgLayout">
        <pc:chgData name="Petra POLASKOVA" userId="57d152d9-85ff-4ab6-86ab-ca0abe216818" providerId="ADAL" clId="{BEF2FF28-5709-4445-80F7-436FDD1B8433}" dt="2021-10-13T10:56:35.725" v="237" actId="478"/>
        <pc:sldMkLst>
          <pc:docMk/>
          <pc:sldMk cId="0" sldId="257"/>
        </pc:sldMkLst>
        <pc:spChg chg="del">
          <ac:chgData name="Petra POLASKOVA" userId="57d152d9-85ff-4ab6-86ab-ca0abe216818" providerId="ADAL" clId="{BEF2FF28-5709-4445-80F7-436FDD1B8433}" dt="2021-10-13T10:56:31.654" v="233" actId="478"/>
          <ac:spMkLst>
            <pc:docMk/>
            <pc:sldMk cId="0" sldId="257"/>
            <ac:spMk id="3" creationId="{00000000-0000-0000-0000-000000000000}"/>
          </ac:spMkLst>
        </pc:spChg>
        <pc:spChg chg="del mod ord">
          <ac:chgData name="Petra POLASKOVA" userId="57d152d9-85ff-4ab6-86ab-ca0abe216818" providerId="ADAL" clId="{BEF2FF28-5709-4445-80F7-436FDD1B8433}" dt="2021-10-13T10:55:01.702" v="216" actId="478"/>
          <ac:spMkLst>
            <pc:docMk/>
            <pc:sldMk cId="0" sldId="257"/>
            <ac:spMk id="23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54:58.357" v="215" actId="478"/>
          <ac:spMkLst>
            <pc:docMk/>
            <pc:sldMk cId="0" sldId="257"/>
            <ac:spMk id="2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0:48:05.450" v="171" actId="207"/>
          <ac:spMkLst>
            <pc:docMk/>
            <pc:sldMk cId="0" sldId="257"/>
            <ac:spMk id="52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47:51.155" v="170" actId="478"/>
          <ac:spMkLst>
            <pc:docMk/>
            <pc:sldMk cId="0" sldId="257"/>
            <ac:spMk id="5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0:50:40.155" v="192" actId="2085"/>
          <ac:spMkLst>
            <pc:docMk/>
            <pc:sldMk cId="0" sldId="257"/>
            <ac:spMk id="55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50:30.580" v="190" actId="478"/>
          <ac:spMkLst>
            <pc:docMk/>
            <pc:sldMk cId="0" sldId="257"/>
            <ac:spMk id="5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52:10.908" v="198" actId="478"/>
          <ac:spMkLst>
            <pc:docMk/>
            <pc:sldMk cId="0" sldId="257"/>
            <ac:spMk id="6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52:14.356" v="199" actId="478"/>
          <ac:spMkLst>
            <pc:docMk/>
            <pc:sldMk cId="0" sldId="257"/>
            <ac:spMk id="72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51:42.821" v="194" actId="478"/>
          <ac:spMkLst>
            <pc:docMk/>
            <pc:sldMk cId="0" sldId="257"/>
            <ac:spMk id="73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52:21.716" v="201" actId="478"/>
          <ac:spMkLst>
            <pc:docMk/>
            <pc:sldMk cId="0" sldId="257"/>
            <ac:spMk id="74" creationId="{00000000-0000-0000-0000-000000000000}"/>
          </ac:spMkLst>
        </pc:spChg>
        <pc:spChg chg="del mod">
          <ac:chgData name="Petra POLASKOVA" userId="57d152d9-85ff-4ab6-86ab-ca0abe216818" providerId="ADAL" clId="{BEF2FF28-5709-4445-80F7-436FDD1B8433}" dt="2021-10-13T10:56:30.062" v="232" actId="478"/>
          <ac:spMkLst>
            <pc:docMk/>
            <pc:sldMk cId="0" sldId="257"/>
            <ac:spMk id="86" creationId="{00000000-0000-0000-0000-000000000000}"/>
          </ac:spMkLst>
        </pc:spChg>
        <pc:spChg chg="add mod">
          <ac:chgData name="Petra POLASKOVA" userId="57d152d9-85ff-4ab6-86ab-ca0abe216818" providerId="ADAL" clId="{BEF2FF28-5709-4445-80F7-436FDD1B8433}" dt="2021-10-13T10:56:08.408" v="230" actId="12788"/>
          <ac:spMkLst>
            <pc:docMk/>
            <pc:sldMk cId="0" sldId="257"/>
            <ac:spMk id="89" creationId="{BF5F6399-9554-419F-A0EF-2F4527246CD8}"/>
          </ac:spMkLst>
        </pc:spChg>
        <pc:grpChg chg="del">
          <ac:chgData name="Petra POLASKOVA" userId="57d152d9-85ff-4ab6-86ab-ca0abe216818" providerId="ADAL" clId="{BEF2FF28-5709-4445-80F7-436FDD1B8433}" dt="2021-10-13T10:56:33.868" v="235" actId="478"/>
          <ac:grpSpMkLst>
            <pc:docMk/>
            <pc:sldMk cId="0" sldId="257"/>
            <ac:grpSpMk id="4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56:32.630" v="234" actId="478"/>
          <ac:grpSpMkLst>
            <pc:docMk/>
            <pc:sldMk cId="0" sldId="257"/>
            <ac:grpSpMk id="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56:34.741" v="236" actId="478"/>
          <ac:grpSpMkLst>
            <pc:docMk/>
            <pc:sldMk cId="0" sldId="257"/>
            <ac:grpSpMk id="11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56:35.725" v="237" actId="478"/>
          <ac:grpSpMkLst>
            <pc:docMk/>
            <pc:sldMk cId="0" sldId="257"/>
            <ac:grpSpMk id="14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46:27.260" v="159" actId="478"/>
          <ac:grpSpMkLst>
            <pc:docMk/>
            <pc:sldMk cId="0" sldId="257"/>
            <ac:grpSpMk id="30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51:51.300" v="196" actId="478"/>
          <ac:grpSpMkLst>
            <pc:docMk/>
            <pc:sldMk cId="0" sldId="257"/>
            <ac:grpSpMk id="5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51:46.044" v="195" actId="478"/>
          <ac:grpSpMkLst>
            <pc:docMk/>
            <pc:sldMk cId="0" sldId="257"/>
            <ac:grpSpMk id="6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52:24.141" v="202" actId="478"/>
          <ac:grpSpMkLst>
            <pc:docMk/>
            <pc:sldMk cId="0" sldId="257"/>
            <ac:grpSpMk id="77" creationId="{00000000-0000-0000-0000-000000000000}"/>
          </ac:grpSpMkLst>
        </pc:grpChg>
        <pc:picChg chg="del">
          <ac:chgData name="Petra POLASKOVA" userId="57d152d9-85ff-4ab6-86ab-ca0abe216818" providerId="ADAL" clId="{BEF2FF28-5709-4445-80F7-436FDD1B8433}" dt="2021-10-13T10:52:17.132" v="200" actId="478"/>
          <ac:picMkLst>
            <pc:docMk/>
            <pc:sldMk cId="0" sldId="257"/>
            <ac:picMk id="61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0:52:02.900" v="197" actId="478"/>
          <ac:picMkLst>
            <pc:docMk/>
            <pc:sldMk cId="0" sldId="257"/>
            <ac:picMk id="70" creationId="{00000000-0000-0000-0000-000000000000}"/>
          </ac:picMkLst>
        </pc:picChg>
      </pc:sldChg>
      <pc:sldChg chg="addSp delSp modSp mod modClrScheme chgLayout">
        <pc:chgData name="Petra POLASKOVA" userId="57d152d9-85ff-4ab6-86ab-ca0abe216818" providerId="ADAL" clId="{BEF2FF28-5709-4445-80F7-436FDD1B8433}" dt="2021-10-13T11:55:24.722" v="457" actId="700"/>
        <pc:sldMkLst>
          <pc:docMk/>
          <pc:sldMk cId="0" sldId="258"/>
        </pc:sldMkLst>
        <pc:spChg chg="del">
          <ac:chgData name="Petra POLASKOVA" userId="57d152d9-85ff-4ab6-86ab-ca0abe216818" providerId="ADAL" clId="{BEF2FF28-5709-4445-80F7-436FDD1B8433}" dt="2021-10-13T11:47:28.399" v="364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1:46:24.562" v="347" actId="478"/>
          <ac:spMkLst>
            <pc:docMk/>
            <pc:sldMk cId="0" sldId="258"/>
            <ac:spMk id="2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1:46:28.335" v="349" actId="478"/>
          <ac:spMkLst>
            <pc:docMk/>
            <pc:sldMk cId="0" sldId="258"/>
            <ac:spMk id="3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1:47:43.106" v="365" actId="20577"/>
          <ac:spMkLst>
            <pc:docMk/>
            <pc:sldMk cId="0" sldId="258"/>
            <ac:spMk id="67" creationId="{00000000-0000-0000-0000-000000000000}"/>
          </ac:spMkLst>
        </pc:spChg>
        <pc:spChg chg="add del mod ord">
          <ac:chgData name="Petra POLASKOVA" userId="57d152d9-85ff-4ab6-86ab-ca0abe216818" providerId="ADAL" clId="{BEF2FF28-5709-4445-80F7-436FDD1B8433}" dt="2021-10-13T11:33:25.907" v="241" actId="478"/>
          <ac:spMkLst>
            <pc:docMk/>
            <pc:sldMk cId="0" sldId="258"/>
            <ac:spMk id="68" creationId="{36F00EF0-C6B0-410E-8FC7-ECC88CF63887}"/>
          </ac:spMkLst>
        </pc:spChg>
        <pc:spChg chg="add del mod ord">
          <ac:chgData name="Petra POLASKOVA" userId="57d152d9-85ff-4ab6-86ab-ca0abe216818" providerId="ADAL" clId="{BEF2FF28-5709-4445-80F7-436FDD1B8433}" dt="2021-10-13T11:33:22.451" v="240" actId="478"/>
          <ac:spMkLst>
            <pc:docMk/>
            <pc:sldMk cId="0" sldId="258"/>
            <ac:spMk id="69" creationId="{91CAC2DC-189B-4444-8247-DCA387B11640}"/>
          </ac:spMkLst>
        </pc:spChg>
        <pc:spChg chg="add mod">
          <ac:chgData name="Petra POLASKOVA" userId="57d152d9-85ff-4ab6-86ab-ca0abe216818" providerId="ADAL" clId="{BEF2FF28-5709-4445-80F7-436FDD1B8433}" dt="2021-10-13T11:50:55.752" v="428" actId="122"/>
          <ac:spMkLst>
            <pc:docMk/>
            <pc:sldMk cId="0" sldId="258"/>
            <ac:spMk id="70" creationId="{5158D143-19C6-4A5A-9C0B-19C60615B195}"/>
          </ac:spMkLst>
        </pc:spChg>
        <pc:grpChg chg="del">
          <ac:chgData name="Petra POLASKOVA" userId="57d152d9-85ff-4ab6-86ab-ca0abe216818" providerId="ADAL" clId="{BEF2FF28-5709-4445-80F7-436FDD1B8433}" dt="2021-10-13T11:47:25.695" v="362" actId="478"/>
          <ac:grpSpMkLst>
            <pc:docMk/>
            <pc:sldMk cId="0" sldId="258"/>
            <ac:grpSpMk id="6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7:21.887" v="360" actId="478"/>
          <ac:grpSpMkLst>
            <pc:docMk/>
            <pc:sldMk cId="0" sldId="258"/>
            <ac:grpSpMk id="9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7:23.695" v="361" actId="478"/>
          <ac:grpSpMkLst>
            <pc:docMk/>
            <pc:sldMk cId="0" sldId="258"/>
            <ac:grpSpMk id="16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7:17.351" v="358" actId="478"/>
          <ac:grpSpMkLst>
            <pc:docMk/>
            <pc:sldMk cId="0" sldId="258"/>
            <ac:grpSpMk id="19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7:17.351" v="358" actId="478"/>
          <ac:grpSpMkLst>
            <pc:docMk/>
            <pc:sldMk cId="0" sldId="258"/>
            <ac:grpSpMk id="23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26.847" v="348" actId="478"/>
          <ac:grpSpMkLst>
            <pc:docMk/>
            <pc:sldMk cId="0" sldId="258"/>
            <ac:grpSpMk id="2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30.415" v="351" actId="478"/>
          <ac:grpSpMkLst>
            <pc:docMk/>
            <pc:sldMk cId="0" sldId="258"/>
            <ac:grpSpMk id="35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29.239" v="350" actId="478"/>
          <ac:grpSpMkLst>
            <pc:docMk/>
            <pc:sldMk cId="0" sldId="258"/>
            <ac:grpSpMk id="39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31.455" v="352" actId="478"/>
          <ac:grpSpMkLst>
            <pc:docMk/>
            <pc:sldMk cId="0" sldId="258"/>
            <ac:grpSpMk id="4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32.424" v="353" actId="478"/>
          <ac:grpSpMkLst>
            <pc:docMk/>
            <pc:sldMk cId="0" sldId="258"/>
            <ac:grpSpMk id="45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7:26.847" v="363" actId="478"/>
          <ac:grpSpMkLst>
            <pc:docMk/>
            <pc:sldMk cId="0" sldId="258"/>
            <ac:grpSpMk id="49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35.071" v="354" actId="478"/>
          <ac:grpSpMkLst>
            <pc:docMk/>
            <pc:sldMk cId="0" sldId="258"/>
            <ac:grpSpMk id="5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36.359" v="355" actId="478"/>
          <ac:grpSpMkLst>
            <pc:docMk/>
            <pc:sldMk cId="0" sldId="258"/>
            <ac:grpSpMk id="56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46:38.254" v="356" actId="478"/>
          <ac:grpSpMkLst>
            <pc:docMk/>
            <pc:sldMk cId="0" sldId="258"/>
            <ac:grpSpMk id="60" creationId="{00000000-0000-0000-0000-000000000000}"/>
          </ac:grpSpMkLst>
        </pc:grpChg>
        <pc:picChg chg="del">
          <ac:chgData name="Petra POLASKOVA" userId="57d152d9-85ff-4ab6-86ab-ca0abe216818" providerId="ADAL" clId="{BEF2FF28-5709-4445-80F7-436FDD1B8433}" dt="2021-10-13T11:47:17.351" v="358" actId="478"/>
          <ac:picMkLst>
            <pc:docMk/>
            <pc:sldMk cId="0" sldId="258"/>
            <ac:picMk id="26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1:50:48.488" v="426" actId="478"/>
          <ac:picMkLst>
            <pc:docMk/>
            <pc:sldMk cId="0" sldId="258"/>
            <ac:picMk id="64" creationId="{00000000-0000-0000-0000-000000000000}"/>
          </ac:picMkLst>
        </pc:picChg>
        <pc:picChg chg="add del">
          <ac:chgData name="Petra POLASKOVA" userId="57d152d9-85ff-4ab6-86ab-ca0abe216818" providerId="ADAL" clId="{BEF2FF28-5709-4445-80F7-436FDD1B8433}" dt="2021-10-13T11:47:11.350" v="357" actId="478"/>
          <ac:picMkLst>
            <pc:docMk/>
            <pc:sldMk cId="0" sldId="258"/>
            <ac:picMk id="65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1:47:19.784" v="359" actId="478"/>
          <ac:picMkLst>
            <pc:docMk/>
            <pc:sldMk cId="0" sldId="258"/>
            <ac:picMk id="66" creationId="{00000000-0000-0000-0000-000000000000}"/>
          </ac:picMkLst>
        </pc:picChg>
      </pc:sldChg>
      <pc:sldChg chg="addSp delSp modSp mod modClrScheme chgLayout">
        <pc:chgData name="Petra POLASKOVA" userId="57d152d9-85ff-4ab6-86ab-ca0abe216818" providerId="ADAL" clId="{BEF2FF28-5709-4445-80F7-436FDD1B8433}" dt="2021-10-13T12:00:20.803" v="495" actId="12788"/>
        <pc:sldMkLst>
          <pc:docMk/>
          <pc:sldMk cId="0" sldId="259"/>
        </pc:sldMkLst>
        <pc:spChg chg="mod ord">
          <ac:chgData name="Petra POLASKOVA" userId="57d152d9-85ff-4ab6-86ab-ca0abe216818" providerId="ADAL" clId="{BEF2FF28-5709-4445-80F7-436FDD1B8433}" dt="2021-10-13T12:00:20.803" v="495" actId="12788"/>
          <ac:spMkLst>
            <pc:docMk/>
            <pc:sldMk cId="0" sldId="259"/>
            <ac:spMk id="1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1:55:20.403" v="455" actId="103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1:55:20.403" v="455" actId="103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1:55:20.403" v="455" actId="103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1:55:20.403" v="455" actId="103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1:55:20.403" v="455" actId="1036"/>
          <ac:spMkLst>
            <pc:docMk/>
            <pc:sldMk cId="0" sldId="259"/>
            <ac:spMk id="19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1:58:28.459" v="479" actId="478"/>
          <ac:spMkLst>
            <pc:docMk/>
            <pc:sldMk cId="0" sldId="259"/>
            <ac:spMk id="2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1:58:17.315" v="472" actId="478"/>
          <ac:spMkLst>
            <pc:docMk/>
            <pc:sldMk cId="0" sldId="259"/>
            <ac:spMk id="27" creationId="{00000000-0000-0000-0000-000000000000}"/>
          </ac:spMkLst>
        </pc:spChg>
        <pc:spChg chg="del mod">
          <ac:chgData name="Petra POLASKOVA" userId="57d152d9-85ff-4ab6-86ab-ca0abe216818" providerId="ADAL" clId="{BEF2FF28-5709-4445-80F7-436FDD1B8433}" dt="2021-10-13T11:58:26.428" v="478" actId="478"/>
          <ac:spMkLst>
            <pc:docMk/>
            <pc:sldMk cId="0" sldId="259"/>
            <ac:spMk id="67" creationId="{00000000-0000-0000-0000-000000000000}"/>
          </ac:spMkLst>
        </pc:spChg>
        <pc:spChg chg="add mod">
          <ac:chgData name="Petra POLASKOVA" userId="57d152d9-85ff-4ab6-86ab-ca0abe216818" providerId="ADAL" clId="{BEF2FF28-5709-4445-80F7-436FDD1B8433}" dt="2021-10-13T11:58:42.874" v="481"/>
          <ac:spMkLst>
            <pc:docMk/>
            <pc:sldMk cId="0" sldId="259"/>
            <ac:spMk id="68" creationId="{1AF32642-CC3E-4B72-94FA-36D140430614}"/>
          </ac:spMkLst>
        </pc:spChg>
        <pc:grpChg chg="del">
          <ac:chgData name="Petra POLASKOVA" userId="57d152d9-85ff-4ab6-86ab-ca0abe216818" providerId="ADAL" clId="{BEF2FF28-5709-4445-80F7-436FDD1B8433}" dt="2021-10-13T11:58:29.908" v="480" actId="478"/>
          <ac:grpSpMkLst>
            <pc:docMk/>
            <pc:sldMk cId="0" sldId="259"/>
            <ac:grpSpMk id="20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19.275" v="474" actId="478"/>
          <ac:grpSpMkLst>
            <pc:docMk/>
            <pc:sldMk cId="0" sldId="259"/>
            <ac:grpSpMk id="2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18.268" v="473" actId="478"/>
          <ac:grpSpMkLst>
            <pc:docMk/>
            <pc:sldMk cId="0" sldId="259"/>
            <ac:grpSpMk id="3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20.267" v="475" actId="478"/>
          <ac:grpSpMkLst>
            <pc:docMk/>
            <pc:sldMk cId="0" sldId="259"/>
            <ac:grpSpMk id="35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21.148" v="476" actId="478"/>
          <ac:grpSpMkLst>
            <pc:docMk/>
            <pc:sldMk cId="0" sldId="259"/>
            <ac:grpSpMk id="38" creationId="{00000000-0000-0000-0000-000000000000}"/>
          </ac:grpSpMkLst>
        </pc:grpChg>
        <pc:grpChg chg="del mod">
          <ac:chgData name="Petra POLASKOVA" userId="57d152d9-85ff-4ab6-86ab-ca0abe216818" providerId="ADAL" clId="{BEF2FF28-5709-4445-80F7-436FDD1B8433}" dt="2021-10-13T11:58:54.300" v="483" actId="478"/>
          <ac:grpSpMkLst>
            <pc:docMk/>
            <pc:sldMk cId="0" sldId="259"/>
            <ac:grpSpMk id="41" creationId="{00000000-0000-0000-0000-000000000000}"/>
          </ac:grpSpMkLst>
        </pc:grpChg>
        <pc:grpChg chg="del mod">
          <ac:chgData name="Petra POLASKOVA" userId="57d152d9-85ff-4ab6-86ab-ca0abe216818" providerId="ADAL" clId="{BEF2FF28-5709-4445-80F7-436FDD1B8433}" dt="2021-10-13T11:58:56.372" v="484" actId="478"/>
          <ac:grpSpMkLst>
            <pc:docMk/>
            <pc:sldMk cId="0" sldId="259"/>
            <ac:grpSpMk id="44" creationId="{00000000-0000-0000-0000-000000000000}"/>
          </ac:grpSpMkLst>
        </pc:grpChg>
        <pc:grpChg chg="del mod">
          <ac:chgData name="Petra POLASKOVA" userId="57d152d9-85ff-4ab6-86ab-ca0abe216818" providerId="ADAL" clId="{BEF2FF28-5709-4445-80F7-436FDD1B8433}" dt="2021-10-13T11:58:57.683" v="485" actId="478"/>
          <ac:grpSpMkLst>
            <pc:docMk/>
            <pc:sldMk cId="0" sldId="259"/>
            <ac:grpSpMk id="47" creationId="{00000000-0000-0000-0000-000000000000}"/>
          </ac:grpSpMkLst>
        </pc:grpChg>
        <pc:grpChg chg="del mod">
          <ac:chgData name="Petra POLASKOVA" userId="57d152d9-85ff-4ab6-86ab-ca0abe216818" providerId="ADAL" clId="{BEF2FF28-5709-4445-80F7-436FDD1B8433}" dt="2021-10-13T11:58:58.851" v="486" actId="478"/>
          <ac:grpSpMkLst>
            <pc:docMk/>
            <pc:sldMk cId="0" sldId="259"/>
            <ac:grpSpMk id="51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10.139" v="469" actId="478"/>
          <ac:grpSpMkLst>
            <pc:docMk/>
            <pc:sldMk cId="0" sldId="259"/>
            <ac:grpSpMk id="54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11.508" v="470" actId="478"/>
          <ac:grpSpMkLst>
            <pc:docMk/>
            <pc:sldMk cId="0" sldId="259"/>
            <ac:grpSpMk id="5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1:58:12.716" v="471" actId="478"/>
          <ac:grpSpMkLst>
            <pc:docMk/>
            <pc:sldMk cId="0" sldId="259"/>
            <ac:grpSpMk id="62" creationId="{00000000-0000-0000-0000-000000000000}"/>
          </ac:grpSpMkLst>
        </pc:grpChg>
        <pc:picChg chg="del mod">
          <ac:chgData name="Petra POLASKOVA" userId="57d152d9-85ff-4ab6-86ab-ca0abe216818" providerId="ADAL" clId="{BEF2FF28-5709-4445-80F7-436FDD1B8433}" dt="2021-10-13T11:58:59.828" v="487" actId="478"/>
          <ac:picMkLst>
            <pc:docMk/>
            <pc:sldMk cId="0" sldId="259"/>
            <ac:picMk id="10" creationId="{00000000-0000-0000-0000-000000000000}"/>
          </ac:picMkLst>
        </pc:picChg>
        <pc:picChg chg="del mod">
          <ac:chgData name="Petra POLASKOVA" userId="57d152d9-85ff-4ab6-86ab-ca0abe216818" providerId="ADAL" clId="{BEF2FF28-5709-4445-80F7-436FDD1B8433}" dt="2021-10-13T11:59:01.093" v="488" actId="478"/>
          <ac:picMkLst>
            <pc:docMk/>
            <pc:sldMk cId="0" sldId="259"/>
            <ac:picMk id="11" creationId="{00000000-0000-0000-0000-000000000000}"/>
          </ac:picMkLst>
        </pc:picChg>
        <pc:picChg chg="del mod">
          <ac:chgData name="Petra POLASKOVA" userId="57d152d9-85ff-4ab6-86ab-ca0abe216818" providerId="ADAL" clId="{BEF2FF28-5709-4445-80F7-436FDD1B8433}" dt="2021-10-13T11:59:02.235" v="489" actId="478"/>
          <ac:picMkLst>
            <pc:docMk/>
            <pc:sldMk cId="0" sldId="259"/>
            <ac:picMk id="12" creationId="{00000000-0000-0000-0000-000000000000}"/>
          </ac:picMkLst>
        </pc:picChg>
        <pc:picChg chg="del mod">
          <ac:chgData name="Petra POLASKOVA" userId="57d152d9-85ff-4ab6-86ab-ca0abe216818" providerId="ADAL" clId="{BEF2FF28-5709-4445-80F7-436FDD1B8433}" dt="2021-10-13T11:59:03.452" v="490" actId="478"/>
          <ac:picMkLst>
            <pc:docMk/>
            <pc:sldMk cId="0" sldId="259"/>
            <ac:picMk id="13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1:58:47.765" v="482" actId="478"/>
          <ac:picMkLst>
            <pc:docMk/>
            <pc:sldMk cId="0" sldId="259"/>
            <ac:picMk id="66" creationId="{00000000-0000-0000-0000-000000000000}"/>
          </ac:picMkLst>
        </pc:picChg>
      </pc:sldChg>
      <pc:sldChg chg="addSp delSp modSp mod chgLayout">
        <pc:chgData name="Petra POLASKOVA" userId="57d152d9-85ff-4ab6-86ab-ca0abe216818" providerId="ADAL" clId="{BEF2FF28-5709-4445-80F7-436FDD1B8433}" dt="2021-10-15T14:34:35.266" v="707" actId="20577"/>
        <pc:sldMkLst>
          <pc:docMk/>
          <pc:sldMk cId="0" sldId="260"/>
        </pc:sldMkLst>
        <pc:spChg chg="mod">
          <ac:chgData name="Petra POLASKOVA" userId="57d152d9-85ff-4ab6-86ab-ca0abe216818" providerId="ADAL" clId="{BEF2FF28-5709-4445-80F7-436FDD1B8433}" dt="2021-10-15T14:31:50.046" v="699" actId="20577"/>
          <ac:spMkLst>
            <pc:docMk/>
            <pc:sldMk cId="0" sldId="260"/>
            <ac:spMk id="18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05:15.907" v="515" actId="478"/>
          <ac:spMkLst>
            <pc:docMk/>
            <pc:sldMk cId="0" sldId="260"/>
            <ac:spMk id="20" creationId="{00000000-0000-0000-0000-000000000000}"/>
          </ac:spMkLst>
        </pc:spChg>
        <pc:spChg chg="add del">
          <ac:chgData name="Petra POLASKOVA" userId="57d152d9-85ff-4ab6-86ab-ca0abe216818" providerId="ADAL" clId="{BEF2FF28-5709-4445-80F7-436FDD1B8433}" dt="2021-10-13T12:07:52.302" v="544" actId="478"/>
          <ac:spMkLst>
            <pc:docMk/>
            <pc:sldMk cId="0" sldId="260"/>
            <ac:spMk id="42" creationId="{00000000-0000-0000-0000-000000000000}"/>
          </ac:spMkLst>
        </pc:spChg>
        <pc:spChg chg="add del mod">
          <ac:chgData name="Petra POLASKOVA" userId="57d152d9-85ff-4ab6-86ab-ca0abe216818" providerId="ADAL" clId="{BEF2FF28-5709-4445-80F7-436FDD1B8433}" dt="2021-10-15T14:30:53.630" v="669" actId="20577"/>
          <ac:spMkLst>
            <pc:docMk/>
            <pc:sldMk cId="0" sldId="260"/>
            <ac:spMk id="43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06:06.094" v="524" actId="478"/>
          <ac:spMkLst>
            <pc:docMk/>
            <pc:sldMk cId="0" sldId="260"/>
            <ac:spMk id="49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29:33.747" v="645" actId="20577"/>
          <ac:spMkLst>
            <pc:docMk/>
            <pc:sldMk cId="0" sldId="260"/>
            <ac:spMk id="51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05:38.453" v="518" actId="478"/>
          <ac:spMkLst>
            <pc:docMk/>
            <pc:sldMk cId="0" sldId="260"/>
            <ac:spMk id="55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4:30.619" v="703" actId="20577"/>
          <ac:spMkLst>
            <pc:docMk/>
            <pc:sldMk cId="0" sldId="260"/>
            <ac:spMk id="56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1:00.945" v="675" actId="20577"/>
          <ac:spMkLst>
            <pc:docMk/>
            <pc:sldMk cId="0" sldId="260"/>
            <ac:spMk id="57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4:35.266" v="707" actId="20577"/>
          <ac:spMkLst>
            <pc:docMk/>
            <pc:sldMk cId="0" sldId="260"/>
            <ac:spMk id="58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0:41.414" v="663" actId="20577"/>
          <ac:spMkLst>
            <pc:docMk/>
            <pc:sldMk cId="0" sldId="260"/>
            <ac:spMk id="60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0:36.050" v="661" actId="20577"/>
          <ac:spMkLst>
            <pc:docMk/>
            <pc:sldMk cId="0" sldId="260"/>
            <ac:spMk id="61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0:03.270" v="655" actId="20577"/>
          <ac:spMkLst>
            <pc:docMk/>
            <pc:sldMk cId="0" sldId="260"/>
            <ac:spMk id="62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29:11.078" v="641" actId="1076"/>
          <ac:spMkLst>
            <pc:docMk/>
            <pc:sldMk cId="0" sldId="260"/>
            <ac:spMk id="63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06:28.326" v="533" actId="478"/>
          <ac:spMkLst>
            <pc:docMk/>
            <pc:sldMk cId="0" sldId="260"/>
            <ac:spMk id="7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06:22.094" v="528" actId="478"/>
          <ac:spMkLst>
            <pc:docMk/>
            <pc:sldMk cId="0" sldId="260"/>
            <ac:spMk id="77" creationId="{00000000-0000-0000-0000-000000000000}"/>
          </ac:spMkLst>
        </pc:spChg>
        <pc:spChg chg="mod ord">
          <ac:chgData name="Petra POLASKOVA" userId="57d152d9-85ff-4ab6-86ab-ca0abe216818" providerId="ADAL" clId="{BEF2FF28-5709-4445-80F7-436FDD1B8433}" dt="2021-10-13T12:08:47.942" v="547" actId="12788"/>
          <ac:spMkLst>
            <pc:docMk/>
            <pc:sldMk cId="0" sldId="260"/>
            <ac:spMk id="91" creationId="{00000000-0000-0000-0000-000000000000}"/>
          </ac:spMkLst>
        </pc:spChg>
        <pc:spChg chg="del mod">
          <ac:chgData name="Petra POLASKOVA" userId="57d152d9-85ff-4ab6-86ab-ca0abe216818" providerId="ADAL" clId="{BEF2FF28-5709-4445-80F7-436FDD1B8433}" dt="2021-10-13T12:06:31.142" v="535" actId="478"/>
          <ac:spMkLst>
            <pc:docMk/>
            <pc:sldMk cId="0" sldId="260"/>
            <ac:spMk id="92" creationId="{00000000-0000-0000-0000-000000000000}"/>
          </ac:spMkLst>
        </pc:spChg>
        <pc:grpChg chg="del">
          <ac:chgData name="Petra POLASKOVA" userId="57d152d9-85ff-4ab6-86ab-ca0abe216818" providerId="ADAL" clId="{BEF2FF28-5709-4445-80F7-436FDD1B8433}" dt="2021-10-13T12:05:19.220" v="516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6:08.078" v="525" actId="478"/>
          <ac:grpSpMkLst>
            <pc:docMk/>
            <pc:sldMk cId="0" sldId="260"/>
            <ac:grpSpMk id="2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5:36.446" v="517" actId="478"/>
          <ac:grpSpMkLst>
            <pc:docMk/>
            <pc:sldMk cId="0" sldId="260"/>
            <ac:grpSpMk id="36" creationId="{00000000-0000-0000-0000-000000000000}"/>
          </ac:grpSpMkLst>
        </pc:grpChg>
        <pc:grpChg chg="add del">
          <ac:chgData name="Petra POLASKOVA" userId="57d152d9-85ff-4ab6-86ab-ca0abe216818" providerId="ADAL" clId="{BEF2FF28-5709-4445-80F7-436FDD1B8433}" dt="2021-10-13T12:05:56.310" v="523" actId="478"/>
          <ac:grpSpMkLst>
            <pc:docMk/>
            <pc:sldMk cId="0" sldId="260"/>
            <ac:grpSpMk id="44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8:05.254" v="545" actId="478"/>
          <ac:grpSpMkLst>
            <pc:docMk/>
            <pc:sldMk cId="0" sldId="260"/>
            <ac:grpSpMk id="65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5:41.806" v="519" actId="478"/>
          <ac:grpSpMkLst>
            <pc:docMk/>
            <pc:sldMk cId="0" sldId="260"/>
            <ac:grpSpMk id="6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6:32.534" v="536" actId="478"/>
          <ac:grpSpMkLst>
            <pc:docMk/>
            <pc:sldMk cId="0" sldId="260"/>
            <ac:grpSpMk id="71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6:24.742" v="530" actId="478"/>
          <ac:grpSpMkLst>
            <pc:docMk/>
            <pc:sldMk cId="0" sldId="260"/>
            <ac:grpSpMk id="7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6:22.998" v="529" actId="478"/>
          <ac:grpSpMkLst>
            <pc:docMk/>
            <pc:sldMk cId="0" sldId="260"/>
            <ac:grpSpMk id="8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6:25.471" v="531" actId="478"/>
          <ac:grpSpMkLst>
            <pc:docMk/>
            <pc:sldMk cId="0" sldId="260"/>
            <ac:grpSpMk id="85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06:26.303" v="532" actId="478"/>
          <ac:grpSpMkLst>
            <pc:docMk/>
            <pc:sldMk cId="0" sldId="260"/>
            <ac:grpSpMk id="88" creationId="{00000000-0000-0000-0000-000000000000}"/>
          </ac:grpSpMkLst>
        </pc:grpChg>
      </pc:sldChg>
      <pc:sldChg chg="addSp delSp modSp mod modClrScheme chgLayout">
        <pc:chgData name="Petra POLASKOVA" userId="57d152d9-85ff-4ab6-86ab-ca0abe216818" providerId="ADAL" clId="{BEF2FF28-5709-4445-80F7-436FDD1B8433}" dt="2021-10-15T14:35:21.716" v="709" actId="2"/>
        <pc:sldMkLst>
          <pc:docMk/>
          <pc:sldMk cId="0" sldId="261"/>
        </pc:sldMkLst>
        <pc:spChg chg="mod ord">
          <ac:chgData name="Petra POLASKOVA" userId="57d152d9-85ff-4ab6-86ab-ca0abe216818" providerId="ADAL" clId="{BEF2FF28-5709-4445-80F7-436FDD1B8433}" dt="2021-10-13T12:10:21.008" v="560" actId="700"/>
          <ac:spMkLst>
            <pc:docMk/>
            <pc:sldMk cId="0" sldId="261"/>
            <ac:spMk id="6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2:17:55.332" v="632" actId="121"/>
          <ac:spMkLst>
            <pc:docMk/>
            <pc:sldMk cId="0" sldId="261"/>
            <ac:spMk id="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2:04.662" v="568" actId="478"/>
          <ac:spMkLst>
            <pc:docMk/>
            <pc:sldMk cId="0" sldId="261"/>
            <ac:spMk id="8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3:11.965" v="581" actId="478"/>
          <ac:spMkLst>
            <pc:docMk/>
            <pc:sldMk cId="0" sldId="261"/>
            <ac:spMk id="9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2:17:53.420" v="631" actId="1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3:17.708" v="584" actId="478"/>
          <ac:spMkLst>
            <pc:docMk/>
            <pc:sldMk cId="0" sldId="261"/>
            <ac:spMk id="1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2:16.370" v="572" actId="478"/>
          <ac:spMkLst>
            <pc:docMk/>
            <pc:sldMk cId="0" sldId="261"/>
            <ac:spMk id="2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2:17:43.242" v="628" actId="121"/>
          <ac:spMkLst>
            <pc:docMk/>
            <pc:sldMk cId="0" sldId="261"/>
            <ac:spMk id="25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3:20.542" v="585" actId="478"/>
          <ac:spMkLst>
            <pc:docMk/>
            <pc:sldMk cId="0" sldId="261"/>
            <ac:spMk id="26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2:12:19.814" v="574" actId="6549"/>
          <ac:spMkLst>
            <pc:docMk/>
            <pc:sldMk cId="0" sldId="261"/>
            <ac:spMk id="2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2:23.123" v="576" actId="478"/>
          <ac:spMkLst>
            <pc:docMk/>
            <pc:sldMk cId="0" sldId="261"/>
            <ac:spMk id="3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2:17:46.957" v="629" actId="121"/>
          <ac:spMkLst>
            <pc:docMk/>
            <pc:sldMk cId="0" sldId="261"/>
            <ac:spMk id="35" creationId="{00000000-0000-0000-0000-000000000000}"/>
          </ac:spMkLst>
        </pc:spChg>
        <pc:spChg chg="del mod">
          <ac:chgData name="Petra POLASKOVA" userId="57d152d9-85ff-4ab6-86ab-ca0abe216818" providerId="ADAL" clId="{BEF2FF28-5709-4445-80F7-436FDD1B8433}" dt="2021-10-13T12:16:48.609" v="622"/>
          <ac:spMkLst>
            <pc:docMk/>
            <pc:sldMk cId="0" sldId="261"/>
            <ac:spMk id="3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3:28.280" v="590" actId="478"/>
          <ac:spMkLst>
            <pc:docMk/>
            <pc:sldMk cId="0" sldId="261"/>
            <ac:spMk id="37" creationId="{00000000-0000-0000-0000-000000000000}"/>
          </ac:spMkLst>
        </pc:spChg>
        <pc:spChg chg="add del">
          <ac:chgData name="Petra POLASKOVA" userId="57d152d9-85ff-4ab6-86ab-ca0abe216818" providerId="ADAL" clId="{BEF2FF28-5709-4445-80F7-436FDD1B8433}" dt="2021-10-13T12:12:11.689" v="570" actId="478"/>
          <ac:spMkLst>
            <pc:docMk/>
            <pc:sldMk cId="0" sldId="261"/>
            <ac:spMk id="44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5T14:35:21.716" v="709" actId="2"/>
          <ac:spMkLst>
            <pc:docMk/>
            <pc:sldMk cId="0" sldId="261"/>
            <ac:spMk id="49" creationId="{00000000-0000-0000-0000-000000000000}"/>
          </ac:spMkLst>
        </pc:spChg>
        <pc:spChg chg="mod">
          <ac:chgData name="Petra POLASKOVA" userId="57d152d9-85ff-4ab6-86ab-ca0abe216818" providerId="ADAL" clId="{BEF2FF28-5709-4445-80F7-436FDD1B8433}" dt="2021-10-13T12:15:06.528" v="602" actId="21"/>
          <ac:spMkLst>
            <pc:docMk/>
            <pc:sldMk cId="0" sldId="261"/>
            <ac:spMk id="50" creationId="{00000000-0000-0000-0000-000000000000}"/>
          </ac:spMkLst>
        </pc:spChg>
        <pc:spChg chg="del mod">
          <ac:chgData name="Petra POLASKOVA" userId="57d152d9-85ff-4ab6-86ab-ca0abe216818" providerId="ADAL" clId="{BEF2FF28-5709-4445-80F7-436FDD1B8433}" dt="2021-10-13T12:16:05.879" v="612" actId="478"/>
          <ac:spMkLst>
            <pc:docMk/>
            <pc:sldMk cId="0" sldId="261"/>
            <ac:spMk id="51" creationId="{00000000-0000-0000-0000-000000000000}"/>
          </ac:spMkLst>
        </pc:spChg>
        <pc:spChg chg="del mod">
          <ac:chgData name="Petra POLASKOVA" userId="57d152d9-85ff-4ab6-86ab-ca0abe216818" providerId="ADAL" clId="{BEF2FF28-5709-4445-80F7-436FDD1B8433}" dt="2021-10-13T12:16:48.607" v="620" actId="478"/>
          <ac:spMkLst>
            <pc:docMk/>
            <pc:sldMk cId="0" sldId="261"/>
            <ac:spMk id="52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2:13:31.246" v="591" actId="478"/>
          <ac:spMkLst>
            <pc:docMk/>
            <pc:sldMk cId="0" sldId="261"/>
            <ac:spMk id="53" creationId="{00000000-0000-0000-0000-000000000000}"/>
          </ac:spMkLst>
        </pc:spChg>
        <pc:grpChg chg="del">
          <ac:chgData name="Petra POLASKOVA" userId="57d152d9-85ff-4ab6-86ab-ca0abe216818" providerId="ADAL" clId="{BEF2FF28-5709-4445-80F7-436FDD1B8433}" dt="2021-10-13T12:13:09.717" v="580" actId="478"/>
          <ac:grpSpMkLst>
            <pc:docMk/>
            <pc:sldMk cId="0" sldId="261"/>
            <ac:grpSpMk id="10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08.453" v="579" actId="478"/>
          <ac:grpSpMkLst>
            <pc:docMk/>
            <pc:sldMk cId="0" sldId="261"/>
            <ac:grpSpMk id="13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14.769" v="583" actId="478"/>
          <ac:grpSpMkLst>
            <pc:docMk/>
            <pc:sldMk cId="0" sldId="261"/>
            <ac:grpSpMk id="1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13.841" v="582" actId="478"/>
          <ac:grpSpMkLst>
            <pc:docMk/>
            <pc:sldMk cId="0" sldId="261"/>
            <ac:grpSpMk id="21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22.646" v="587" actId="478"/>
          <ac:grpSpMkLst>
            <pc:docMk/>
            <pc:sldMk cId="0" sldId="261"/>
            <ac:grpSpMk id="2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21.686" v="586" actId="478"/>
          <ac:grpSpMkLst>
            <pc:docMk/>
            <pc:sldMk cId="0" sldId="261"/>
            <ac:grpSpMk id="31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24.111" v="588" actId="478"/>
          <ac:grpSpMkLst>
            <pc:docMk/>
            <pc:sldMk cId="0" sldId="261"/>
            <ac:grpSpMk id="3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2:13:25.391" v="589" actId="478"/>
          <ac:grpSpMkLst>
            <pc:docMk/>
            <pc:sldMk cId="0" sldId="261"/>
            <ac:grpSpMk id="41" creationId="{00000000-0000-0000-0000-000000000000}"/>
          </ac:grpSpMkLst>
        </pc:grpChg>
        <pc:picChg chg="del">
          <ac:chgData name="Petra POLASKOVA" userId="57d152d9-85ff-4ab6-86ab-ca0abe216818" providerId="ADAL" clId="{BEF2FF28-5709-4445-80F7-436FDD1B8433}" dt="2021-10-13T12:12:21.526" v="575" actId="478"/>
          <ac:picMkLst>
            <pc:docMk/>
            <pc:sldMk cId="0" sldId="261"/>
            <ac:picMk id="2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2:12:17.797" v="573" actId="478"/>
          <ac:picMkLst>
            <pc:docMk/>
            <pc:sldMk cId="0" sldId="261"/>
            <ac:picMk id="3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2:12:14.433" v="571" actId="478"/>
          <ac:picMkLst>
            <pc:docMk/>
            <pc:sldMk cId="0" sldId="261"/>
            <ac:picMk id="4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2:12:00.943" v="567" actId="478"/>
          <ac:picMkLst>
            <pc:docMk/>
            <pc:sldMk cId="0" sldId="261"/>
            <ac:picMk id="5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2:12:24.683" v="577" actId="478"/>
          <ac:picMkLst>
            <pc:docMk/>
            <pc:sldMk cId="0" sldId="261"/>
            <ac:picMk id="48" creationId="{00000000-0000-0000-0000-000000000000}"/>
          </ac:picMkLst>
        </pc:picChg>
      </pc:sldChg>
      <pc:sldChg chg="addSp delSp modSp add mod modClrScheme chgLayout">
        <pc:chgData name="Petra POLASKOVA" userId="57d152d9-85ff-4ab6-86ab-ca0abe216818" providerId="ADAL" clId="{BEF2FF28-5709-4445-80F7-436FDD1B8433}" dt="2021-10-13T10:34:26.638" v="139" actId="700"/>
        <pc:sldMkLst>
          <pc:docMk/>
          <pc:sldMk cId="3385296674" sldId="262"/>
        </pc:sldMkLst>
        <pc:spChg chg="del">
          <ac:chgData name="Petra POLASKOVA" userId="57d152d9-85ff-4ab6-86ab-ca0abe216818" providerId="ADAL" clId="{BEF2FF28-5709-4445-80F7-436FDD1B8433}" dt="2021-10-13T10:33:14.668" v="125" actId="478"/>
          <ac:spMkLst>
            <pc:docMk/>
            <pc:sldMk cId="3385296674" sldId="262"/>
            <ac:spMk id="3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4:10.933" v="135" actId="478"/>
          <ac:spMkLst>
            <pc:docMk/>
            <pc:sldMk cId="3385296674" sldId="262"/>
            <ac:spMk id="3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4:12.196" v="136" actId="478"/>
          <ac:spMkLst>
            <pc:docMk/>
            <pc:sldMk cId="3385296674" sldId="262"/>
            <ac:spMk id="39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2:52.373" v="121" actId="478"/>
          <ac:spMkLst>
            <pc:docMk/>
            <pc:sldMk cId="3385296674" sldId="262"/>
            <ac:spMk id="56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2:55.454" v="122" actId="478"/>
          <ac:spMkLst>
            <pc:docMk/>
            <pc:sldMk cId="3385296674" sldId="262"/>
            <ac:spMk id="62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2:58.679" v="123" actId="478"/>
          <ac:spMkLst>
            <pc:docMk/>
            <pc:sldMk cId="3385296674" sldId="262"/>
            <ac:spMk id="63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0:48.949" v="48" actId="478"/>
          <ac:spMkLst>
            <pc:docMk/>
            <pc:sldMk cId="3385296674" sldId="262"/>
            <ac:spMk id="64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33:11.262" v="124" actId="478"/>
          <ac:spMkLst>
            <pc:docMk/>
            <pc:sldMk cId="3385296674" sldId="262"/>
            <ac:spMk id="67" creationId="{00000000-0000-0000-0000-000000000000}"/>
          </ac:spMkLst>
        </pc:spChg>
        <pc:spChg chg="add mod">
          <ac:chgData name="Petra POLASKOVA" userId="57d152d9-85ff-4ab6-86ab-ca0abe216818" providerId="ADAL" clId="{BEF2FF28-5709-4445-80F7-436FDD1B8433}" dt="2021-10-13T10:32:41.967" v="120" actId="122"/>
          <ac:spMkLst>
            <pc:docMk/>
            <pc:sldMk cId="3385296674" sldId="262"/>
            <ac:spMk id="70" creationId="{EC6609BB-BF4F-495E-A5C3-7ABF7971C9D5}"/>
          </ac:spMkLst>
        </pc:spChg>
        <pc:grpChg chg="del">
          <ac:chgData name="Petra POLASKOVA" userId="57d152d9-85ff-4ab6-86ab-ca0abe216818" providerId="ADAL" clId="{BEF2FF28-5709-4445-80F7-436FDD1B8433}" dt="2021-10-13T10:33:17.366" v="127" actId="478"/>
          <ac:grpSpMkLst>
            <pc:docMk/>
            <pc:sldMk cId="3385296674" sldId="262"/>
            <ac:grpSpMk id="4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3:16.246" v="126" actId="478"/>
          <ac:grpSpMkLst>
            <pc:docMk/>
            <pc:sldMk cId="3385296674" sldId="262"/>
            <ac:grpSpMk id="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3:18.758" v="128" actId="478"/>
          <ac:grpSpMkLst>
            <pc:docMk/>
            <pc:sldMk cId="3385296674" sldId="262"/>
            <ac:grpSpMk id="11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3:19.957" v="129" actId="478"/>
          <ac:grpSpMkLst>
            <pc:docMk/>
            <pc:sldMk cId="3385296674" sldId="262"/>
            <ac:grpSpMk id="14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0:51.805" v="49" actId="478"/>
          <ac:grpSpMkLst>
            <pc:docMk/>
            <pc:sldMk cId="3385296674" sldId="262"/>
            <ac:grpSpMk id="23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0:55.101" v="50" actId="478"/>
          <ac:grpSpMkLst>
            <pc:docMk/>
            <pc:sldMk cId="3385296674" sldId="262"/>
            <ac:grpSpMk id="28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0:56.765" v="51" actId="478"/>
          <ac:grpSpMkLst>
            <pc:docMk/>
            <pc:sldMk cId="3385296674" sldId="262"/>
            <ac:grpSpMk id="3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4:13.429" v="137" actId="478"/>
          <ac:grpSpMkLst>
            <pc:docMk/>
            <pc:sldMk cId="3385296674" sldId="262"/>
            <ac:grpSpMk id="42" creationId="{00000000-0000-0000-0000-000000000000}"/>
          </ac:grpSpMkLst>
        </pc:grpChg>
        <pc:grpChg chg="del">
          <ac:chgData name="Petra POLASKOVA" userId="57d152d9-85ff-4ab6-86ab-ca0abe216818" providerId="ADAL" clId="{BEF2FF28-5709-4445-80F7-436FDD1B8433}" dt="2021-10-13T10:33:22.943" v="130" actId="478"/>
          <ac:grpSpMkLst>
            <pc:docMk/>
            <pc:sldMk cId="3385296674" sldId="262"/>
            <ac:grpSpMk id="48" creationId="{00000000-0000-0000-0000-000000000000}"/>
          </ac:grpSpMkLst>
        </pc:grpChg>
        <pc:picChg chg="add del">
          <ac:chgData name="Petra POLASKOVA" userId="57d152d9-85ff-4ab6-86ab-ca0abe216818" providerId="ADAL" clId="{BEF2FF28-5709-4445-80F7-436FDD1B8433}" dt="2021-10-13T10:31:51.165" v="114" actId="478"/>
          <ac:picMkLst>
            <pc:docMk/>
            <pc:sldMk cId="3385296674" sldId="262"/>
            <ac:picMk id="36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0:33:24.542" v="131" actId="478"/>
          <ac:picMkLst>
            <pc:docMk/>
            <pc:sldMk cId="3385296674" sldId="262"/>
            <ac:picMk id="65" creationId="{00000000-0000-0000-0000-000000000000}"/>
          </ac:picMkLst>
        </pc:picChg>
      </pc:sldChg>
      <pc:sldChg chg="new del">
        <pc:chgData name="Petra POLASKOVA" userId="57d152d9-85ff-4ab6-86ab-ca0abe216818" providerId="ADAL" clId="{BEF2FF28-5709-4445-80F7-436FDD1B8433}" dt="2021-10-13T12:04:34.016" v="512" actId="47"/>
        <pc:sldMkLst>
          <pc:docMk/>
          <pc:sldMk cId="2474296541" sldId="263"/>
        </pc:sldMkLst>
      </pc:sldChg>
      <pc:sldChg chg="add del">
        <pc:chgData name="Petra POLASKOVA" userId="57d152d9-85ff-4ab6-86ab-ca0abe216818" providerId="ADAL" clId="{BEF2FF28-5709-4445-80F7-436FDD1B8433}" dt="2021-10-13T10:56:52.011" v="238" actId="47"/>
        <pc:sldMkLst>
          <pc:docMk/>
          <pc:sldMk cId="2794799813" sldId="263"/>
        </pc:sldMkLst>
      </pc:sldChg>
      <pc:sldMasterChg chg="addSp delSp modSp mod addSldLayout delSldLayout modSldLayout sldLayoutOrd">
        <pc:chgData name="Petra POLASKOVA" userId="57d152d9-85ff-4ab6-86ab-ca0abe216818" providerId="ADAL" clId="{BEF2FF28-5709-4445-80F7-436FDD1B8433}" dt="2021-10-13T12:18:34.561" v="633" actId="6014"/>
        <pc:sldMasterMkLst>
          <pc:docMk/>
          <pc:sldMasterMk cId="0" sldId="2147483648"/>
        </pc:sldMasterMkLst>
        <pc:spChg chg="add del mod">
          <ac:chgData name="Petra POLASKOVA" userId="57d152d9-85ff-4ab6-86ab-ca0abe216818" providerId="ADAL" clId="{BEF2FF28-5709-4445-80F7-436FDD1B8433}" dt="2021-10-13T10:36:46.705" v="148" actId="478"/>
          <ac:spMkLst>
            <pc:docMk/>
            <pc:sldMasterMk cId="0" sldId="2147483648"/>
            <ac:spMk id="7" creationId="{CBF22153-AEC9-4290-8D6A-08EC993980C1}"/>
          </ac:spMkLst>
        </pc:spChg>
        <pc:spChg chg="add del mod">
          <ac:chgData name="Petra POLASKOVA" userId="57d152d9-85ff-4ab6-86ab-ca0abe216818" providerId="ADAL" clId="{BEF2FF28-5709-4445-80F7-436FDD1B8433}" dt="2021-10-13T11:55:43.948" v="458" actId="21"/>
          <ac:spMkLst>
            <pc:docMk/>
            <pc:sldMasterMk cId="0" sldId="2147483648"/>
            <ac:spMk id="35" creationId="{3AF2E8DF-1A87-47B4-A2D9-CDC657420DBB}"/>
          </ac:spMkLst>
        </pc:spChg>
        <pc:spChg chg="mod">
          <ac:chgData name="Petra POLASKOVA" userId="57d152d9-85ff-4ab6-86ab-ca0abe216818" providerId="ADAL" clId="{BEF2FF28-5709-4445-80F7-436FDD1B8433}" dt="2021-10-13T10:25:28.191" v="23"/>
          <ac:spMkLst>
            <pc:docMk/>
            <pc:sldMasterMk cId="0" sldId="2147483648"/>
            <ac:spMk id="37" creationId="{B9F80227-72D1-4206-B84C-3A9DD6748FA8}"/>
          </ac:spMkLst>
        </pc:spChg>
        <pc:spChg chg="mod">
          <ac:chgData name="Petra POLASKOVA" userId="57d152d9-85ff-4ab6-86ab-ca0abe216818" providerId="ADAL" clId="{BEF2FF28-5709-4445-80F7-436FDD1B8433}" dt="2021-10-13T10:25:28.191" v="23"/>
          <ac:spMkLst>
            <pc:docMk/>
            <pc:sldMasterMk cId="0" sldId="2147483648"/>
            <ac:spMk id="38" creationId="{7AF711C3-ECD9-4BA8-9CFE-7AB496368C9D}"/>
          </ac:spMkLst>
        </pc:spChg>
        <pc:spChg chg="mod">
          <ac:chgData name="Petra POLASKOVA" userId="57d152d9-85ff-4ab6-86ab-ca0abe216818" providerId="ADAL" clId="{BEF2FF28-5709-4445-80F7-436FDD1B8433}" dt="2021-10-13T10:25:28.191" v="23"/>
          <ac:spMkLst>
            <pc:docMk/>
            <pc:sldMasterMk cId="0" sldId="2147483648"/>
            <ac:spMk id="41" creationId="{B3727BAC-121F-4CBD-9518-4AA7C1C07AE9}"/>
          </ac:spMkLst>
        </pc:spChg>
        <pc:spChg chg="mod">
          <ac:chgData name="Petra POLASKOVA" userId="57d152d9-85ff-4ab6-86ab-ca0abe216818" providerId="ADAL" clId="{BEF2FF28-5709-4445-80F7-436FDD1B8433}" dt="2021-10-13T10:25:28.191" v="23"/>
          <ac:spMkLst>
            <pc:docMk/>
            <pc:sldMasterMk cId="0" sldId="2147483648"/>
            <ac:spMk id="42" creationId="{BFCCDB1B-2A8B-4E40-A0EA-9F3AB2CE7FE5}"/>
          </ac:spMkLst>
        </pc:spChg>
        <pc:spChg chg="mod">
          <ac:chgData name="Petra POLASKOVA" userId="57d152d9-85ff-4ab6-86ab-ca0abe216818" providerId="ADAL" clId="{BEF2FF28-5709-4445-80F7-436FDD1B8433}" dt="2021-10-13T10:25:28.191" v="23"/>
          <ac:spMkLst>
            <pc:docMk/>
            <pc:sldMasterMk cId="0" sldId="2147483648"/>
            <ac:spMk id="44" creationId="{DC751D80-BB62-4AC9-815B-378246B4DAED}"/>
          </ac:spMkLst>
        </pc:spChg>
        <pc:spChg chg="mod">
          <ac:chgData name="Petra POLASKOVA" userId="57d152d9-85ff-4ab6-86ab-ca0abe216818" providerId="ADAL" clId="{BEF2FF28-5709-4445-80F7-436FDD1B8433}" dt="2021-10-13T10:25:28.191" v="23"/>
          <ac:spMkLst>
            <pc:docMk/>
            <pc:sldMasterMk cId="0" sldId="2147483648"/>
            <ac:spMk id="45" creationId="{A9754DAB-50A3-48B5-9DE0-82290599AA6B}"/>
          </ac:spMkLst>
        </pc:spChg>
        <pc:grpChg chg="add del mod">
          <ac:chgData name="Petra POLASKOVA" userId="57d152d9-85ff-4ab6-86ab-ca0abe216818" providerId="ADAL" clId="{BEF2FF28-5709-4445-80F7-436FDD1B8433}" dt="2021-10-13T10:36:39.048" v="144" actId="478"/>
          <ac:grpSpMkLst>
            <pc:docMk/>
            <pc:sldMasterMk cId="0" sldId="2147483648"/>
            <ac:grpSpMk id="36" creationId="{ED3F1D8D-90ED-45E8-8873-002FBA0C5692}"/>
          </ac:grpSpMkLst>
        </pc:grpChg>
        <pc:grpChg chg="add del mod">
          <ac:chgData name="Petra POLASKOVA" userId="57d152d9-85ff-4ab6-86ab-ca0abe216818" providerId="ADAL" clId="{BEF2FF28-5709-4445-80F7-436FDD1B8433}" dt="2021-10-13T10:36:41.807" v="145" actId="478"/>
          <ac:grpSpMkLst>
            <pc:docMk/>
            <pc:sldMasterMk cId="0" sldId="2147483648"/>
            <ac:grpSpMk id="40" creationId="{C3773663-61B6-4598-BD64-56B6E91B0EED}"/>
          </ac:grpSpMkLst>
        </pc:grpChg>
        <pc:grpChg chg="add del mod">
          <ac:chgData name="Petra POLASKOVA" userId="57d152d9-85ff-4ab6-86ab-ca0abe216818" providerId="ADAL" clId="{BEF2FF28-5709-4445-80F7-436FDD1B8433}" dt="2021-10-13T10:36:44.016" v="146" actId="478"/>
          <ac:grpSpMkLst>
            <pc:docMk/>
            <pc:sldMasterMk cId="0" sldId="2147483648"/>
            <ac:grpSpMk id="43" creationId="{EACB90B7-403C-4EDE-A078-46F073F57851}"/>
          </ac:grpSpMkLst>
        </pc:grpChg>
        <pc:picChg chg="mod">
          <ac:chgData name="Petra POLASKOVA" userId="57d152d9-85ff-4ab6-86ab-ca0abe216818" providerId="ADAL" clId="{BEF2FF28-5709-4445-80F7-436FDD1B8433}" dt="2021-10-13T10:25:28.191" v="23"/>
          <ac:picMkLst>
            <pc:docMk/>
            <pc:sldMasterMk cId="0" sldId="2147483648"/>
            <ac:picMk id="39" creationId="{528DC020-CAD7-4150-AD26-48B0C8F4CE98}"/>
          </ac:picMkLst>
        </pc:picChg>
        <pc:picChg chg="add del mod">
          <ac:chgData name="Petra POLASKOVA" userId="57d152d9-85ff-4ab6-86ab-ca0abe216818" providerId="ADAL" clId="{BEF2FF28-5709-4445-80F7-436FDD1B8433}" dt="2021-10-13T10:36:45.583" v="147" actId="478"/>
          <ac:picMkLst>
            <pc:docMk/>
            <pc:sldMasterMk cId="0" sldId="2147483648"/>
            <ac:picMk id="46" creationId="{D4E512C4-6E85-4F60-9255-B55CEC91D3C2}"/>
          </ac:picMkLst>
        </pc:picChg>
        <pc:sldLayoutChg chg="del">
          <pc:chgData name="Petra POLASKOVA" userId="57d152d9-85ff-4ab6-86ab-ca0abe216818" providerId="ADAL" clId="{BEF2FF28-5709-4445-80F7-436FDD1B8433}" dt="2021-10-13T11:51:49.003" v="430" actId="2696"/>
          <pc:sldLayoutMkLst>
            <pc:docMk/>
            <pc:sldMasterMk cId="0" sldId="2147483648"/>
            <pc:sldLayoutMk cId="0" sldId="2147483661"/>
          </pc:sldLayoutMkLst>
        </pc:sldLayoutChg>
        <pc:sldLayoutChg chg="addSp delSp modSp mod ord">
          <pc:chgData name="Petra POLASKOVA" userId="57d152d9-85ff-4ab6-86ab-ca0abe216818" providerId="ADAL" clId="{BEF2FF28-5709-4445-80F7-436FDD1B8433}" dt="2021-10-13T12:09:48.102" v="555" actId="20578"/>
          <pc:sldLayoutMkLst>
            <pc:docMk/>
            <pc:sldMasterMk cId="0" sldId="2147483648"/>
            <pc:sldLayoutMk cId="0" sldId="2147483662"/>
          </pc:sldLayoutMkLst>
          <pc:spChg chg="del">
            <ac:chgData name="Petra POLASKOVA" userId="57d152d9-85ff-4ab6-86ab-ca0abe216818" providerId="ADAL" clId="{BEF2FF28-5709-4445-80F7-436FDD1B8433}" dt="2021-10-13T11:42:44.721" v="248" actId="478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del">
            <ac:chgData name="Petra POLASKOVA" userId="57d152d9-85ff-4ab6-86ab-ca0abe216818" providerId="ADAL" clId="{BEF2FF28-5709-4445-80F7-436FDD1B8433}" dt="2021-10-13T11:42:42.062" v="247" actId="478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  <pc:spChg chg="del">
            <ac:chgData name="Petra POLASKOVA" userId="57d152d9-85ff-4ab6-86ab-ca0abe216818" providerId="ADAL" clId="{BEF2FF28-5709-4445-80F7-436FDD1B8433}" dt="2021-10-13T11:42:49.292" v="250" actId="478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del">
            <ac:chgData name="Petra POLASKOVA" userId="57d152d9-85ff-4ab6-86ab-ca0abe216818" providerId="ADAL" clId="{BEF2FF28-5709-4445-80F7-436FDD1B8433}" dt="2021-10-13T11:42:47.380" v="249" actId="478"/>
            <ac:spMkLst>
              <pc:docMk/>
              <pc:sldMasterMk cId="0" sldId="2147483648"/>
              <pc:sldLayoutMk cId="0" sldId="2147483662"/>
              <ac:spMk id="5" creationId="{00000000-0000-0000-0000-000000000000}"/>
            </ac:spMkLst>
          </pc:spChg>
          <pc:spChg chg="del">
            <ac:chgData name="Petra POLASKOVA" userId="57d152d9-85ff-4ab6-86ab-ca0abe216818" providerId="ADAL" clId="{BEF2FF28-5709-4445-80F7-436FDD1B8433}" dt="2021-10-13T11:42:51.061" v="251" actId="478"/>
            <ac:spMkLst>
              <pc:docMk/>
              <pc:sldMasterMk cId="0" sldId="2147483648"/>
              <pc:sldLayoutMk cId="0" sldId="2147483662"/>
              <ac:spMk id="6" creationId="{00000000-0000-0000-0000-000000000000}"/>
            </ac:spMkLst>
          </pc:spChg>
          <pc:spChg chg="mod">
            <ac:chgData name="Petra POLASKOVA" userId="57d152d9-85ff-4ab6-86ab-ca0abe216818" providerId="ADAL" clId="{BEF2FF28-5709-4445-80F7-436FDD1B8433}" dt="2021-10-13T11:42:21.080" v="242"/>
            <ac:spMkLst>
              <pc:docMk/>
              <pc:sldMasterMk cId="0" sldId="2147483648"/>
              <pc:sldLayoutMk cId="0" sldId="2147483662"/>
              <ac:spMk id="8" creationId="{BB61BCAC-E02F-44D5-8ADB-F07F644D190D}"/>
            </ac:spMkLst>
          </pc:spChg>
          <pc:spChg chg="add del mod">
            <ac:chgData name="Petra POLASKOVA" userId="57d152d9-85ff-4ab6-86ab-ca0abe216818" providerId="ADAL" clId="{BEF2FF28-5709-4445-80F7-436FDD1B8433}" dt="2021-10-13T11:42:28.320" v="243" actId="478"/>
            <ac:spMkLst>
              <pc:docMk/>
              <pc:sldMasterMk cId="0" sldId="2147483648"/>
              <pc:sldLayoutMk cId="0" sldId="2147483662"/>
              <ac:spMk id="10" creationId="{8EF6157D-15DD-4D14-9683-81C79709630C}"/>
            </ac:spMkLst>
          </pc:spChg>
          <pc:spChg chg="mod">
            <ac:chgData name="Petra POLASKOVA" userId="57d152d9-85ff-4ab6-86ab-ca0abe216818" providerId="ADAL" clId="{BEF2FF28-5709-4445-80F7-436FDD1B8433}" dt="2021-10-13T11:42:21.080" v="242"/>
            <ac:spMkLst>
              <pc:docMk/>
              <pc:sldMasterMk cId="0" sldId="2147483648"/>
              <pc:sldLayoutMk cId="0" sldId="2147483662"/>
              <ac:spMk id="12" creationId="{85BC7FF9-C9A3-4FD1-B492-DE2981419980}"/>
            </ac:spMkLst>
          </pc:spChg>
          <pc:spChg chg="add del mod">
            <ac:chgData name="Petra POLASKOVA" userId="57d152d9-85ff-4ab6-86ab-ca0abe216818" providerId="ADAL" clId="{BEF2FF28-5709-4445-80F7-436FDD1B8433}" dt="2021-10-13T11:42:29.782" v="244" actId="478"/>
            <ac:spMkLst>
              <pc:docMk/>
              <pc:sldMasterMk cId="0" sldId="2147483648"/>
              <pc:sldLayoutMk cId="0" sldId="2147483662"/>
              <ac:spMk id="14" creationId="{1754235A-9D3C-40E3-86AB-45A9E4179796}"/>
            </ac:spMkLst>
          </pc:spChg>
          <pc:spChg chg="mod">
            <ac:chgData name="Petra POLASKOVA" userId="57d152d9-85ff-4ab6-86ab-ca0abe216818" providerId="ADAL" clId="{BEF2FF28-5709-4445-80F7-436FDD1B8433}" dt="2021-10-13T11:42:21.080" v="242"/>
            <ac:spMkLst>
              <pc:docMk/>
              <pc:sldMasterMk cId="0" sldId="2147483648"/>
              <pc:sldLayoutMk cId="0" sldId="2147483662"/>
              <ac:spMk id="16" creationId="{639D8F38-20F6-4F86-9604-9B87F3979747}"/>
            </ac:spMkLst>
          </pc:spChg>
          <pc:spChg chg="add del mod">
            <ac:chgData name="Petra POLASKOVA" userId="57d152d9-85ff-4ab6-86ab-ca0abe216818" providerId="ADAL" clId="{BEF2FF28-5709-4445-80F7-436FDD1B8433}" dt="2021-10-13T11:42:32.825" v="246" actId="478"/>
            <ac:spMkLst>
              <pc:docMk/>
              <pc:sldMasterMk cId="0" sldId="2147483648"/>
              <pc:sldLayoutMk cId="0" sldId="2147483662"/>
              <ac:spMk id="18" creationId="{7C68847A-5320-4305-ADC1-753485832245}"/>
            </ac:spMkLst>
          </pc:spChg>
          <pc:spChg chg="mod">
            <ac:chgData name="Petra POLASKOVA" userId="57d152d9-85ff-4ab6-86ab-ca0abe216818" providerId="ADAL" clId="{BEF2FF28-5709-4445-80F7-436FDD1B8433}" dt="2021-10-13T11:43:42.578" v="256"/>
            <ac:spMkLst>
              <pc:docMk/>
              <pc:sldMasterMk cId="0" sldId="2147483648"/>
              <pc:sldLayoutMk cId="0" sldId="2147483662"/>
              <ac:spMk id="24" creationId="{82206204-5A34-46F3-A459-C22244A0B7E1}"/>
            </ac:spMkLst>
          </pc:spChg>
          <pc:spChg chg="mod">
            <ac:chgData name="Petra POLASKOVA" userId="57d152d9-85ff-4ab6-86ab-ca0abe216818" providerId="ADAL" clId="{BEF2FF28-5709-4445-80F7-436FDD1B8433}" dt="2021-10-13T11:43:42.578" v="256"/>
            <ac:spMkLst>
              <pc:docMk/>
              <pc:sldMasterMk cId="0" sldId="2147483648"/>
              <pc:sldLayoutMk cId="0" sldId="2147483662"/>
              <ac:spMk id="27" creationId="{5A54AFEA-33D4-43FB-B0C9-F94877758CEE}"/>
            </ac:spMkLst>
          </pc:spChg>
          <pc:spChg chg="mod">
            <ac:chgData name="Petra POLASKOVA" userId="57d152d9-85ff-4ab6-86ab-ca0abe216818" providerId="ADAL" clId="{BEF2FF28-5709-4445-80F7-436FDD1B8433}" dt="2021-10-13T11:43:42.578" v="256"/>
            <ac:spMkLst>
              <pc:docMk/>
              <pc:sldMasterMk cId="0" sldId="2147483648"/>
              <pc:sldLayoutMk cId="0" sldId="2147483662"/>
              <ac:spMk id="28" creationId="{FDDCEB90-FD46-4EEE-BABA-003B941FCD45}"/>
            </ac:spMkLst>
          </pc:spChg>
          <pc:spChg chg="mod">
            <ac:chgData name="Petra POLASKOVA" userId="57d152d9-85ff-4ab6-86ab-ca0abe216818" providerId="ADAL" clId="{BEF2FF28-5709-4445-80F7-436FDD1B8433}" dt="2021-10-13T11:43:54.150" v="257"/>
            <ac:spMkLst>
              <pc:docMk/>
              <pc:sldMasterMk cId="0" sldId="2147483648"/>
              <pc:sldLayoutMk cId="0" sldId="2147483662"/>
              <ac:spMk id="31" creationId="{D72C0A23-7836-42C9-96CA-1D7FD2890E5D}"/>
            </ac:spMkLst>
          </pc:spChg>
          <pc:spChg chg="mod">
            <ac:chgData name="Petra POLASKOVA" userId="57d152d9-85ff-4ab6-86ab-ca0abe216818" providerId="ADAL" clId="{BEF2FF28-5709-4445-80F7-436FDD1B8433}" dt="2021-10-13T11:43:54.150" v="257"/>
            <ac:spMkLst>
              <pc:docMk/>
              <pc:sldMasterMk cId="0" sldId="2147483648"/>
              <pc:sldLayoutMk cId="0" sldId="2147483662"/>
              <ac:spMk id="32" creationId="{E242635D-F990-40BA-B1DF-2F9E81FD131C}"/>
            </ac:spMkLst>
          </pc:spChg>
          <pc:spChg chg="mod">
            <ac:chgData name="Petra POLASKOVA" userId="57d152d9-85ff-4ab6-86ab-ca0abe216818" providerId="ADAL" clId="{BEF2FF28-5709-4445-80F7-436FDD1B8433}" dt="2021-10-13T11:44:10.953" v="258"/>
            <ac:spMkLst>
              <pc:docMk/>
              <pc:sldMasterMk cId="0" sldId="2147483648"/>
              <pc:sldLayoutMk cId="0" sldId="2147483662"/>
              <ac:spMk id="35" creationId="{29AC4014-5822-4274-A763-E901C808473F}"/>
            </ac:spMkLst>
          </pc:spChg>
          <pc:spChg chg="mod">
            <ac:chgData name="Petra POLASKOVA" userId="57d152d9-85ff-4ab6-86ab-ca0abe216818" providerId="ADAL" clId="{BEF2FF28-5709-4445-80F7-436FDD1B8433}" dt="2021-10-13T11:44:21.203" v="259"/>
            <ac:spMkLst>
              <pc:docMk/>
              <pc:sldMasterMk cId="0" sldId="2147483648"/>
              <pc:sldLayoutMk cId="0" sldId="2147483662"/>
              <ac:spMk id="37" creationId="{2D0C2D3F-7137-4171-82E5-F45BF619C50C}"/>
            </ac:spMkLst>
          </pc:spChg>
          <pc:spChg chg="mod">
            <ac:chgData name="Petra POLASKOVA" userId="57d152d9-85ff-4ab6-86ab-ca0abe216818" providerId="ADAL" clId="{BEF2FF28-5709-4445-80F7-436FDD1B8433}" dt="2021-10-13T11:44:21.203" v="259"/>
            <ac:spMkLst>
              <pc:docMk/>
              <pc:sldMasterMk cId="0" sldId="2147483648"/>
              <pc:sldLayoutMk cId="0" sldId="2147483662"/>
              <ac:spMk id="38" creationId="{E05E652E-9E70-404A-B18C-824367883D83}"/>
            </ac:spMkLst>
          </pc:spChg>
          <pc:spChg chg="mod">
            <ac:chgData name="Petra POLASKOVA" userId="57d152d9-85ff-4ab6-86ab-ca0abe216818" providerId="ADAL" clId="{BEF2FF28-5709-4445-80F7-436FDD1B8433}" dt="2021-10-13T11:44:55.268" v="260"/>
            <ac:spMkLst>
              <pc:docMk/>
              <pc:sldMasterMk cId="0" sldId="2147483648"/>
              <pc:sldLayoutMk cId="0" sldId="2147483662"/>
              <ac:spMk id="40" creationId="{A1171A0E-0625-4C18-80D8-AC0939B54653}"/>
            </ac:spMkLst>
          </pc:spChg>
          <pc:spChg chg="add del mod">
            <ac:chgData name="Petra POLASKOVA" userId="57d152d9-85ff-4ab6-86ab-ca0abe216818" providerId="ADAL" clId="{BEF2FF28-5709-4445-80F7-436FDD1B8433}" dt="2021-10-13T11:53:02.682" v="438" actId="478"/>
            <ac:spMkLst>
              <pc:docMk/>
              <pc:sldMasterMk cId="0" sldId="2147483648"/>
              <pc:sldLayoutMk cId="0" sldId="2147483662"/>
              <ac:spMk id="42" creationId="{3CD8353D-0E8E-4293-B01E-3F100DF4B1F8}"/>
            </ac:spMkLst>
          </pc:spChg>
          <pc:spChg chg="add del mod">
            <ac:chgData name="Petra POLASKOVA" userId="57d152d9-85ff-4ab6-86ab-ca0abe216818" providerId="ADAL" clId="{BEF2FF28-5709-4445-80F7-436FDD1B8433}" dt="2021-10-13T11:53:04.306" v="439" actId="478"/>
            <ac:spMkLst>
              <pc:docMk/>
              <pc:sldMasterMk cId="0" sldId="2147483648"/>
              <pc:sldLayoutMk cId="0" sldId="2147483662"/>
              <ac:spMk id="43" creationId="{6CE03717-9C1E-402D-9AF8-9AC6E4B762B6}"/>
            </ac:spMkLst>
          </pc:spChg>
          <pc:spChg chg="add 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44" creationId="{0688F26C-26ED-4677-B3A4-F0246FA2B583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46" creationId="{BC5127A7-EEEC-4375-9139-08C99863569C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47" creationId="{BBED8728-CCDB-44B0-926F-4DD2D05A19F4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48" creationId="{5DF7EAE2-D19F-493B-ADB9-0DE87F705CC6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49" creationId="{D55C934D-DE36-447F-87D1-E7BCB8F76EEB}"/>
            </ac:spMkLst>
          </pc:spChg>
          <pc:spChg chg="add 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50" creationId="{0319B642-6BA0-4E58-83BC-7A13B8E079C8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52" creationId="{A1BF91F0-E79C-4F8F-B5F1-A95500221518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53" creationId="{ACDE140B-2B1F-4608-8B2E-6BF3724D1C31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56" creationId="{E104EF9C-D58C-49D0-9D34-4F0D3FB4E0B7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59" creationId="{9FAF812C-DB83-4D01-861E-AA81071D4548}"/>
            </ac:spMkLst>
          </pc:spChg>
          <pc:spChg chg="mod">
            <ac:chgData name="Petra POLASKOVA" userId="57d152d9-85ff-4ab6-86ab-ca0abe216818" providerId="ADAL" clId="{BEF2FF28-5709-4445-80F7-436FDD1B8433}" dt="2021-10-13T11:46:11.822" v="346"/>
            <ac:spMkLst>
              <pc:docMk/>
              <pc:sldMasterMk cId="0" sldId="2147483648"/>
              <pc:sldLayoutMk cId="0" sldId="2147483662"/>
              <ac:spMk id="62" creationId="{21B21DA4-42BD-454B-ACAF-5A54307AD8BD}"/>
            </ac:spMkLst>
          </pc:spChg>
          <pc:spChg chg="add del mod">
            <ac:chgData name="Petra POLASKOVA" userId="57d152d9-85ff-4ab6-86ab-ca0abe216818" providerId="ADAL" clId="{BEF2FF28-5709-4445-80F7-436FDD1B8433}" dt="2021-10-13T12:01:09.422" v="496" actId="478"/>
            <ac:spMkLst>
              <pc:docMk/>
              <pc:sldMasterMk cId="0" sldId="2147483648"/>
              <pc:sldLayoutMk cId="0" sldId="2147483662"/>
              <ac:spMk id="64" creationId="{49B944EB-4FE1-4517-94EA-67A6A6DF0646}"/>
            </ac:spMkLst>
          </pc:spChg>
          <pc:spChg chg="add del mod">
            <ac:chgData name="Petra POLASKOVA" userId="57d152d9-85ff-4ab6-86ab-ca0abe216818" providerId="ADAL" clId="{BEF2FF28-5709-4445-80F7-436FDD1B8433}" dt="2021-10-13T11:59:56.758" v="493" actId="478"/>
            <ac:spMkLst>
              <pc:docMk/>
              <pc:sldMasterMk cId="0" sldId="2147483648"/>
              <pc:sldLayoutMk cId="0" sldId="2147483662"/>
              <ac:spMk id="69" creationId="{B393024A-3A4C-43A8-AAB9-2E8A697CF140}"/>
            </ac:spMkLst>
          </pc:spChg>
          <pc:spChg chg="add del mod">
            <ac:chgData name="Petra POLASKOVA" userId="57d152d9-85ff-4ab6-86ab-ca0abe216818" providerId="ADAL" clId="{BEF2FF28-5709-4445-80F7-436FDD1B8433}" dt="2021-10-13T11:59:56.758" v="493" actId="478"/>
            <ac:spMkLst>
              <pc:docMk/>
              <pc:sldMasterMk cId="0" sldId="2147483648"/>
              <pc:sldLayoutMk cId="0" sldId="2147483662"/>
              <ac:spMk id="70" creationId="{D5BCA207-AFD9-4731-A3C3-1796A122DFFF}"/>
            </ac:spMkLst>
          </pc:spChg>
          <pc:spChg chg="add del mod">
            <ac:chgData name="Petra POLASKOVA" userId="57d152d9-85ff-4ab6-86ab-ca0abe216818" providerId="ADAL" clId="{BEF2FF28-5709-4445-80F7-436FDD1B8433}" dt="2021-10-13T11:59:56.758" v="493" actId="478"/>
            <ac:spMkLst>
              <pc:docMk/>
              <pc:sldMasterMk cId="0" sldId="2147483648"/>
              <pc:sldLayoutMk cId="0" sldId="2147483662"/>
              <ac:spMk id="71" creationId="{15D9586B-E529-4B78-B953-158BD739447F}"/>
            </ac:spMkLst>
          </pc:spChg>
          <pc:spChg chg="add del mod">
            <ac:chgData name="Petra POLASKOVA" userId="57d152d9-85ff-4ab6-86ab-ca0abe216818" providerId="ADAL" clId="{BEF2FF28-5709-4445-80F7-436FDD1B8433}" dt="2021-10-13T11:59:56.758" v="493" actId="478"/>
            <ac:spMkLst>
              <pc:docMk/>
              <pc:sldMasterMk cId="0" sldId="2147483648"/>
              <pc:sldLayoutMk cId="0" sldId="2147483662"/>
              <ac:spMk id="72" creationId="{E0B29E82-4D80-4B82-A3A5-34287CA21F46}"/>
            </ac:spMkLst>
          </pc:spChg>
          <pc:spChg chg="add del mod">
            <ac:chgData name="Petra POLASKOVA" userId="57d152d9-85ff-4ab6-86ab-ca0abe216818" providerId="ADAL" clId="{BEF2FF28-5709-4445-80F7-436FDD1B8433}" dt="2021-10-13T11:59:56.758" v="493" actId="478"/>
            <ac:spMkLst>
              <pc:docMk/>
              <pc:sldMasterMk cId="0" sldId="2147483648"/>
              <pc:sldLayoutMk cId="0" sldId="2147483662"/>
              <ac:spMk id="73" creationId="{F202DA28-783D-438B-B624-4897720F986B}"/>
            </ac:spMkLst>
          </pc:spChg>
          <pc:spChg chg="mod">
            <ac:chgData name="Petra POLASKOVA" userId="57d152d9-85ff-4ab6-86ab-ca0abe216818" providerId="ADAL" clId="{BEF2FF28-5709-4445-80F7-436FDD1B8433}" dt="2021-10-13T11:57:16.457" v="464"/>
            <ac:spMkLst>
              <pc:docMk/>
              <pc:sldMasterMk cId="0" sldId="2147483648"/>
              <pc:sldLayoutMk cId="0" sldId="2147483662"/>
              <ac:spMk id="75" creationId="{FB15CBE9-2601-4F39-A3A7-11A667D9EA95}"/>
            </ac:spMkLst>
          </pc:spChg>
          <pc:spChg chg="mod">
            <ac:chgData name="Petra POLASKOVA" userId="57d152d9-85ff-4ab6-86ab-ca0abe216818" providerId="ADAL" clId="{BEF2FF28-5709-4445-80F7-436FDD1B8433}" dt="2021-10-13T11:57:16.457" v="464"/>
            <ac:spMkLst>
              <pc:docMk/>
              <pc:sldMasterMk cId="0" sldId="2147483648"/>
              <pc:sldLayoutMk cId="0" sldId="2147483662"/>
              <ac:spMk id="78" creationId="{E94DB6BC-E4D6-48BA-A672-A1063C3CEE3B}"/>
            </ac:spMkLst>
          </pc:spChg>
          <pc:spChg chg="mod">
            <ac:chgData name="Petra POLASKOVA" userId="57d152d9-85ff-4ab6-86ab-ca0abe216818" providerId="ADAL" clId="{BEF2FF28-5709-4445-80F7-436FDD1B8433}" dt="2021-10-13T11:57:16.457" v="464"/>
            <ac:spMkLst>
              <pc:docMk/>
              <pc:sldMasterMk cId="0" sldId="2147483648"/>
              <pc:sldLayoutMk cId="0" sldId="2147483662"/>
              <ac:spMk id="81" creationId="{74B6DD51-325B-4C69-B39E-8AC34916EB44}"/>
            </ac:spMkLst>
          </pc:spChg>
          <pc:spChg chg="mod">
            <ac:chgData name="Petra POLASKOVA" userId="57d152d9-85ff-4ab6-86ab-ca0abe216818" providerId="ADAL" clId="{BEF2FF28-5709-4445-80F7-436FDD1B8433}" dt="2021-10-13T11:57:16.457" v="464"/>
            <ac:spMkLst>
              <pc:docMk/>
              <pc:sldMasterMk cId="0" sldId="2147483648"/>
              <pc:sldLayoutMk cId="0" sldId="2147483662"/>
              <ac:spMk id="83" creationId="{78EA4522-B2F6-47C2-96B3-6D4E7F2CC4E1}"/>
            </ac:spMkLst>
          </pc:spChg>
          <pc:spChg chg="mod">
            <ac:chgData name="Petra POLASKOVA" userId="57d152d9-85ff-4ab6-86ab-ca0abe216818" providerId="ADAL" clId="{BEF2FF28-5709-4445-80F7-436FDD1B8433}" dt="2021-10-13T11:57:16.457" v="464"/>
            <ac:spMkLst>
              <pc:docMk/>
              <pc:sldMasterMk cId="0" sldId="2147483648"/>
              <pc:sldLayoutMk cId="0" sldId="2147483662"/>
              <ac:spMk id="85" creationId="{10B4A68A-8F0D-4F95-9FCA-56E46C29D86B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87" creationId="{7403B510-EF1B-4ADF-AB3C-8E24A7571C86}"/>
            </ac:spMkLst>
          </pc:spChg>
          <pc:spChg chg="add del mod">
            <ac:chgData name="Petra POLASKOVA" userId="57d152d9-85ff-4ab6-86ab-ca0abe216818" providerId="ADAL" clId="{BEF2FF28-5709-4445-80F7-436FDD1B8433}" dt="2021-10-13T12:02:17.334" v="498" actId="478"/>
            <ac:spMkLst>
              <pc:docMk/>
              <pc:sldMasterMk cId="0" sldId="2147483648"/>
              <pc:sldLayoutMk cId="0" sldId="2147483662"/>
              <ac:spMk id="88" creationId="{95D53170-4119-405F-94AA-8DD0F22314F0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0" creationId="{1C3CEDB7-CAEC-4F82-945D-0B0228F23161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1" creationId="{64B1863C-5979-4227-824B-73D9C9EDDD1D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2" creationId="{6466871D-06CA-4F68-A50D-2027C9FEAE5E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3" creationId="{711B527F-E52F-4501-BF8B-C2EFF2E79B46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4" creationId="{DB296E41-3B59-40AB-809E-F13792A41CF7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5" creationId="{0E9AF218-4D17-47C4-AFB6-E57F5A2B5040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6" creationId="{64C43B13-5695-4CE1-95C3-2E6253041E66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7" creationId="{510681EB-C0BE-4D4A-B872-1F4AE8255FC7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8" creationId="{0E6ACC8F-7178-42BD-9377-914C315734B9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99" creationId="{F8FBE935-4A2D-40FA-8BFB-4A8ECABCC399}"/>
            </ac:spMkLst>
          </pc:spChg>
          <pc:spChg chg="add del mod">
            <ac:chgData name="Petra POLASKOVA" userId="57d152d9-85ff-4ab6-86ab-ca0abe216818" providerId="ADAL" clId="{BEF2FF28-5709-4445-80F7-436FDD1B8433}" dt="2021-10-13T12:07:13.862" v="542" actId="478"/>
            <ac:spMkLst>
              <pc:docMk/>
              <pc:sldMasterMk cId="0" sldId="2147483648"/>
              <pc:sldLayoutMk cId="0" sldId="2147483662"/>
              <ac:spMk id="100" creationId="{C07C715B-B8E6-4BDB-89F6-3A5C24CE698A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01" creationId="{BED7E93B-5621-46C9-B7A6-E9BE1FB47599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02" creationId="{894A90C7-6B5A-410D-B3D8-22272E8CC5D0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04" creationId="{5173E927-3479-4DB9-B876-5AD408C99F3E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07" creationId="{0AC59902-E243-4342-8C4D-AFCEB9485916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08" creationId="{F9DC864D-1221-4FDA-BB29-8D2FB216BE96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09" creationId="{BDB7C8D2-4BBD-4F70-A9F7-C9FE215A0F9D}"/>
            </ac:spMkLst>
          </pc:spChg>
          <pc:spChg chg="add mod">
            <ac:chgData name="Petra POLASKOVA" userId="57d152d9-85ff-4ab6-86ab-ca0abe216818" providerId="ADAL" clId="{BEF2FF28-5709-4445-80F7-436FDD1B8433}" dt="2021-10-13T12:03:14.522" v="509" actId="20577"/>
            <ac:spMkLst>
              <pc:docMk/>
              <pc:sldMasterMk cId="0" sldId="2147483648"/>
              <pc:sldLayoutMk cId="0" sldId="2147483662"/>
              <ac:spMk id="110" creationId="{6F15CFDD-4EAE-4B9A-888F-128C709128BC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12" creationId="{7CA93E75-C5E1-4D58-83F5-C3B84BAFFFA3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13" creationId="{3C1A97FF-0458-4F4A-A676-2D68A37D6385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14" creationId="{6AD17C20-A465-48A3-840A-25A695F27713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15" creationId="{AFE215F3-04F2-46D3-80BE-F506D6266869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16" creationId="{14309606-72C6-4844-8AAC-FF3FA9D0586E}"/>
            </ac:spMkLst>
          </pc:spChg>
          <pc:spChg chg="add del mod">
            <ac:chgData name="Petra POLASKOVA" userId="57d152d9-85ff-4ab6-86ab-ca0abe216818" providerId="ADAL" clId="{BEF2FF28-5709-4445-80F7-436FDD1B8433}" dt="2021-10-13T12:02:40.262" v="502" actId="478"/>
            <ac:spMkLst>
              <pc:docMk/>
              <pc:sldMasterMk cId="0" sldId="2147483648"/>
              <pc:sldLayoutMk cId="0" sldId="2147483662"/>
              <ac:spMk id="117" creationId="{ED633D4F-9E0C-44DE-A61D-9F5D73A43058}"/>
            </ac:spMkLst>
          </pc:spChg>
          <pc:spChg chg="add del mod">
            <ac:chgData name="Petra POLASKOVA" userId="57d152d9-85ff-4ab6-86ab-ca0abe216818" providerId="ADAL" clId="{BEF2FF28-5709-4445-80F7-436FDD1B8433}" dt="2021-10-13T12:02:27.605" v="500" actId="478"/>
            <ac:spMkLst>
              <pc:docMk/>
              <pc:sldMasterMk cId="0" sldId="2147483648"/>
              <pc:sldLayoutMk cId="0" sldId="2147483662"/>
              <ac:spMk id="118" creationId="{F51404A4-27BB-4FD4-9480-1584700AAAB8}"/>
            </ac:spMkLst>
          </pc:spChg>
          <pc:spChg chg="add del mod">
            <ac:chgData name="Petra POLASKOVA" userId="57d152d9-85ff-4ab6-86ab-ca0abe216818" providerId="ADAL" clId="{BEF2FF28-5709-4445-80F7-436FDD1B8433}" dt="2021-10-13T12:02:23.901" v="499" actId="478"/>
            <ac:spMkLst>
              <pc:docMk/>
              <pc:sldMasterMk cId="0" sldId="2147483648"/>
              <pc:sldLayoutMk cId="0" sldId="2147483662"/>
              <ac:spMk id="119" creationId="{03813148-F0AE-47B1-BA31-3C0E6D988094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20" creationId="{BD42F059-4E13-4846-842B-68801AEF133D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21" creationId="{155BAEFD-FA72-47A6-B9FA-53584D98745A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22" creationId="{63CC9153-91C7-4831-980E-54C2CF661FD5}"/>
            </ac:spMkLst>
          </pc:spChg>
          <pc:spChg chg="add del mod">
            <ac:chgData name="Petra POLASKOVA" userId="57d152d9-85ff-4ab6-86ab-ca0abe216818" providerId="ADAL" clId="{BEF2FF28-5709-4445-80F7-436FDD1B8433}" dt="2021-10-13T12:02:35.667" v="501" actId="478"/>
            <ac:spMkLst>
              <pc:docMk/>
              <pc:sldMasterMk cId="0" sldId="2147483648"/>
              <pc:sldLayoutMk cId="0" sldId="2147483662"/>
              <ac:spMk id="123" creationId="{A8D24C92-F4CC-48D7-9DAA-DF927ADBE4D6}"/>
            </ac:spMkLst>
          </pc:spChg>
          <pc:spChg chg="add del mod">
            <ac:chgData name="Petra POLASKOVA" userId="57d152d9-85ff-4ab6-86ab-ca0abe216818" providerId="ADAL" clId="{BEF2FF28-5709-4445-80F7-436FDD1B8433}" dt="2021-10-13T12:02:43.781" v="503" actId="478"/>
            <ac:spMkLst>
              <pc:docMk/>
              <pc:sldMasterMk cId="0" sldId="2147483648"/>
              <pc:sldLayoutMk cId="0" sldId="2147483662"/>
              <ac:spMk id="124" creationId="{79D84B94-7DFB-405A-992B-1B0DA26DB127}"/>
            </ac:spMkLst>
          </pc:spChg>
          <pc:spChg chg="add del mod">
            <ac:chgData name="Petra POLASKOVA" userId="57d152d9-85ff-4ab6-86ab-ca0abe216818" providerId="ADAL" clId="{BEF2FF28-5709-4445-80F7-436FDD1B8433}" dt="2021-10-13T12:02:48.498" v="504" actId="478"/>
            <ac:spMkLst>
              <pc:docMk/>
              <pc:sldMasterMk cId="0" sldId="2147483648"/>
              <pc:sldLayoutMk cId="0" sldId="2147483662"/>
              <ac:spMk id="125" creationId="{B298A9E8-D0FB-49C1-B501-1ED7FF758198}"/>
            </ac:spMkLst>
          </pc:spChg>
          <pc:spChg chg="add del mod">
            <ac:chgData name="Petra POLASKOVA" userId="57d152d9-85ff-4ab6-86ab-ca0abe216818" providerId="ADAL" clId="{BEF2FF28-5709-4445-80F7-436FDD1B8433}" dt="2021-10-13T12:03:00.262" v="507" actId="478"/>
            <ac:spMkLst>
              <pc:docMk/>
              <pc:sldMasterMk cId="0" sldId="2147483648"/>
              <pc:sldLayoutMk cId="0" sldId="2147483662"/>
              <ac:spMk id="126" creationId="{042A2DEE-4BB8-470A-833E-00DB3E76EF75}"/>
            </ac:spMkLst>
          </pc:spChg>
          <pc:spChg chg="add del mod">
            <ac:chgData name="Petra POLASKOVA" userId="57d152d9-85ff-4ab6-86ab-ca0abe216818" providerId="ADAL" clId="{BEF2FF28-5709-4445-80F7-436FDD1B8433}" dt="2021-10-13T12:02:56.173" v="506" actId="478"/>
            <ac:spMkLst>
              <pc:docMk/>
              <pc:sldMasterMk cId="0" sldId="2147483648"/>
              <pc:sldLayoutMk cId="0" sldId="2147483662"/>
              <ac:spMk id="127" creationId="{AA64042D-B999-4EE3-9E37-FC4F5DCB2DC6}"/>
            </ac:spMkLst>
          </pc:spChg>
          <pc:spChg chg="add del mod">
            <ac:chgData name="Petra POLASKOVA" userId="57d152d9-85ff-4ab6-86ab-ca0abe216818" providerId="ADAL" clId="{BEF2FF28-5709-4445-80F7-436FDD1B8433}" dt="2021-10-13T12:02:52.483" v="505" actId="478"/>
            <ac:spMkLst>
              <pc:docMk/>
              <pc:sldMasterMk cId="0" sldId="2147483648"/>
              <pc:sldLayoutMk cId="0" sldId="2147483662"/>
              <ac:spMk id="128" creationId="{0AEF21E2-6530-4404-B24A-BF844210B9AE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29" creationId="{0C8567D4-8FAB-496E-ACFE-6E850189C2C1}"/>
            </ac:spMkLst>
          </pc:spChg>
          <pc:spChg chg="add 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30" creationId="{96D5BE80-7211-4364-999E-C994EA5528B5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33" creationId="{B41698FE-25E2-464C-87D1-1D4DFDADF8FA}"/>
            </ac:spMkLst>
          </pc:spChg>
          <pc:spChg chg="mod">
            <ac:chgData name="Petra POLASKOVA" userId="57d152d9-85ff-4ab6-86ab-ca0abe216818" providerId="ADAL" clId="{BEF2FF28-5709-4445-80F7-436FDD1B8433}" dt="2021-10-13T12:02:09.001" v="497"/>
            <ac:spMkLst>
              <pc:docMk/>
              <pc:sldMasterMk cId="0" sldId="2147483648"/>
              <pc:sldLayoutMk cId="0" sldId="2147483662"/>
              <ac:spMk id="136" creationId="{2C8806D7-0CF0-41F1-B07D-D3D455D18A21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0" creationId="{ED3E3971-8F9B-43EF-94DE-F426932308D4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1" creationId="{9B348742-3589-4CC0-8F09-BB6C409CCAC2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3" creationId="{352B15EE-3C60-421D-86BD-97748190333D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4" creationId="{EF9404E7-14AE-44ED-9AA6-A35C0B99757C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5" creationId="{E7BD4D08-5784-4EDC-8EE5-A786BD20F98E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6" creationId="{3663E916-D935-4C47-A423-221CADAB038B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7" creationId="{A5888452-2ED8-4131-A434-C9261B63A276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48" creationId="{4C43EE8C-C062-4090-98FD-BD0A619DC723}"/>
            </ac:spMkLst>
          </pc:spChg>
          <pc:spChg chg="mod">
            <ac:chgData name="Petra POLASKOVA" userId="57d152d9-85ff-4ab6-86ab-ca0abe216818" providerId="ADAL" clId="{BEF2FF28-5709-4445-80F7-436FDD1B8433}" dt="2021-10-13T12:03:39.288" v="510"/>
            <ac:spMkLst>
              <pc:docMk/>
              <pc:sldMasterMk cId="0" sldId="2147483648"/>
              <pc:sldLayoutMk cId="0" sldId="2147483662"/>
              <ac:spMk id="150" creationId="{07EC78FB-B53D-4023-9D42-E6F85C1AC019}"/>
            </ac:spMkLst>
          </pc:spChg>
          <pc:grpChg chg="add del mod">
            <ac:chgData name="Petra POLASKOVA" userId="57d152d9-85ff-4ab6-86ab-ca0abe216818" providerId="ADAL" clId="{BEF2FF28-5709-4445-80F7-436FDD1B8433}" dt="2021-10-13T12:01:09.422" v="496" actId="478"/>
            <ac:grpSpMkLst>
              <pc:docMk/>
              <pc:sldMasterMk cId="0" sldId="2147483648"/>
              <pc:sldLayoutMk cId="0" sldId="2147483662"/>
              <ac:grpSpMk id="7" creationId="{7CA5FE25-ADE0-4943-9A8A-F178FE04A2A2}"/>
            </ac:grpSpMkLst>
          </pc:grpChg>
          <pc:grpChg chg="add del mod">
            <ac:chgData name="Petra POLASKOVA" userId="57d152d9-85ff-4ab6-86ab-ca0abe216818" providerId="ADAL" clId="{BEF2FF28-5709-4445-80F7-436FDD1B8433}" dt="2021-10-13T12:01:09.422" v="496" actId="478"/>
            <ac:grpSpMkLst>
              <pc:docMk/>
              <pc:sldMasterMk cId="0" sldId="2147483648"/>
              <pc:sldLayoutMk cId="0" sldId="2147483662"/>
              <ac:grpSpMk id="11" creationId="{F0178840-EF4A-4AB9-9B60-EA88AF82A43F}"/>
            </ac:grpSpMkLst>
          </pc:grpChg>
          <pc:grpChg chg="add del mod">
            <ac:chgData name="Petra POLASKOVA" userId="57d152d9-85ff-4ab6-86ab-ca0abe216818" providerId="ADAL" clId="{BEF2FF28-5709-4445-80F7-436FDD1B8433}" dt="2021-10-13T12:01:09.422" v="496" actId="478"/>
            <ac:grpSpMkLst>
              <pc:docMk/>
              <pc:sldMasterMk cId="0" sldId="2147483648"/>
              <pc:sldLayoutMk cId="0" sldId="2147483662"/>
              <ac:grpSpMk id="15" creationId="{25C358FD-F5F3-4511-8E94-AEC8A56D5353}"/>
            </ac:grpSpMkLst>
          </pc:grpChg>
          <pc:grpChg chg="add del mod">
            <ac:chgData name="Petra POLASKOVA" userId="57d152d9-85ff-4ab6-86ab-ca0abe216818" providerId="ADAL" clId="{BEF2FF28-5709-4445-80F7-436FDD1B8433}" dt="2021-10-13T11:52:57.659" v="434" actId="478"/>
            <ac:grpSpMkLst>
              <pc:docMk/>
              <pc:sldMasterMk cId="0" sldId="2147483648"/>
              <pc:sldLayoutMk cId="0" sldId="2147483662"/>
              <ac:grpSpMk id="22" creationId="{0C05DB21-96E4-415E-9A6B-6D0B4D7F4CD8}"/>
            </ac:grpSpMkLst>
          </pc:grpChg>
          <pc:grpChg chg="add del mod">
            <ac:chgData name="Petra POLASKOVA" userId="57d152d9-85ff-4ab6-86ab-ca0abe216818" providerId="ADAL" clId="{BEF2FF28-5709-4445-80F7-436FDD1B8433}" dt="2021-10-13T11:52:57.659" v="434" actId="478"/>
            <ac:grpSpMkLst>
              <pc:docMk/>
              <pc:sldMasterMk cId="0" sldId="2147483648"/>
              <pc:sldLayoutMk cId="0" sldId="2147483662"/>
              <ac:grpSpMk id="26" creationId="{DB7A76FE-6A85-49FD-87AB-9F18D66F32FD}"/>
            </ac:grpSpMkLst>
          </pc:grpChg>
          <pc:grpChg chg="add del mod">
            <ac:chgData name="Petra POLASKOVA" userId="57d152d9-85ff-4ab6-86ab-ca0abe216818" providerId="ADAL" clId="{BEF2FF28-5709-4445-80F7-436FDD1B8433}" dt="2021-10-13T11:52:58.897" v="435" actId="478"/>
            <ac:grpSpMkLst>
              <pc:docMk/>
              <pc:sldMasterMk cId="0" sldId="2147483648"/>
              <pc:sldLayoutMk cId="0" sldId="2147483662"/>
              <ac:grpSpMk id="30" creationId="{6CCD05F5-E237-4E79-AF5C-F4FE456C5D11}"/>
            </ac:grpSpMkLst>
          </pc:grpChg>
          <pc:grpChg chg="add del mod">
            <ac:chgData name="Petra POLASKOVA" userId="57d152d9-85ff-4ab6-86ab-ca0abe216818" providerId="ADAL" clId="{BEF2FF28-5709-4445-80F7-436FDD1B8433}" dt="2021-10-13T11:53:01.138" v="437" actId="478"/>
            <ac:grpSpMkLst>
              <pc:docMk/>
              <pc:sldMasterMk cId="0" sldId="2147483648"/>
              <pc:sldLayoutMk cId="0" sldId="2147483662"/>
              <ac:grpSpMk id="33" creationId="{8E6F126E-49B3-4603-AC38-38F9B3DEA249}"/>
            </ac:grpSpMkLst>
          </pc:grpChg>
          <pc:grpChg chg="add del mod">
            <ac:chgData name="Petra POLASKOVA" userId="57d152d9-85ff-4ab6-86ab-ca0abe216818" providerId="ADAL" clId="{BEF2FF28-5709-4445-80F7-436FDD1B8433}" dt="2021-10-13T11:53:00.451" v="436" actId="478"/>
            <ac:grpSpMkLst>
              <pc:docMk/>
              <pc:sldMasterMk cId="0" sldId="2147483648"/>
              <pc:sldLayoutMk cId="0" sldId="2147483662"/>
              <ac:grpSpMk id="36" creationId="{2CE3C547-1029-4ED3-A95D-6038F8177547}"/>
            </ac:grpSpMkLst>
          </pc:grpChg>
          <pc:grpChg chg="add del mod">
            <ac:chgData name="Petra POLASKOVA" userId="57d152d9-85ff-4ab6-86ab-ca0abe216818" providerId="ADAL" clId="{BEF2FF28-5709-4445-80F7-436FDD1B8433}" dt="2021-10-13T11:53:05.360" v="440" actId="478"/>
            <ac:grpSpMkLst>
              <pc:docMk/>
              <pc:sldMasterMk cId="0" sldId="2147483648"/>
              <pc:sldLayoutMk cId="0" sldId="2147483662"/>
              <ac:grpSpMk id="39" creationId="{A7F575CE-887E-4F6D-8715-96AC2F47A526}"/>
            </ac:grpSpMkLst>
          </pc:grpChg>
          <pc:grpChg chg="add mod">
            <ac:chgData name="Petra POLASKOVA" userId="57d152d9-85ff-4ab6-86ab-ca0abe216818" providerId="ADAL" clId="{BEF2FF28-5709-4445-80F7-436FDD1B8433}" dt="2021-10-13T11:46:11.822" v="346"/>
            <ac:grpSpMkLst>
              <pc:docMk/>
              <pc:sldMasterMk cId="0" sldId="2147483648"/>
              <pc:sldLayoutMk cId="0" sldId="2147483662"/>
              <ac:grpSpMk id="45" creationId="{24F7CD40-D3DD-42FE-9722-7DFDBE34581B}"/>
            </ac:grpSpMkLst>
          </pc:grpChg>
          <pc:grpChg chg="add mod">
            <ac:chgData name="Petra POLASKOVA" userId="57d152d9-85ff-4ab6-86ab-ca0abe216818" providerId="ADAL" clId="{BEF2FF28-5709-4445-80F7-436FDD1B8433}" dt="2021-10-13T11:46:11.822" v="346"/>
            <ac:grpSpMkLst>
              <pc:docMk/>
              <pc:sldMasterMk cId="0" sldId="2147483648"/>
              <pc:sldLayoutMk cId="0" sldId="2147483662"/>
              <ac:grpSpMk id="51" creationId="{72796E29-4996-4BD5-8E57-3EDF0128A1F1}"/>
            </ac:grpSpMkLst>
          </pc:grpChg>
          <pc:grpChg chg="add mod">
            <ac:chgData name="Petra POLASKOVA" userId="57d152d9-85ff-4ab6-86ab-ca0abe216818" providerId="ADAL" clId="{BEF2FF28-5709-4445-80F7-436FDD1B8433}" dt="2021-10-13T11:46:11.822" v="346"/>
            <ac:grpSpMkLst>
              <pc:docMk/>
              <pc:sldMasterMk cId="0" sldId="2147483648"/>
              <pc:sldLayoutMk cId="0" sldId="2147483662"/>
              <ac:grpSpMk id="55" creationId="{4134AA48-3086-4E63-99C4-34B0ED3AF3CF}"/>
            </ac:grpSpMkLst>
          </pc:grpChg>
          <pc:grpChg chg="add mod">
            <ac:chgData name="Petra POLASKOVA" userId="57d152d9-85ff-4ab6-86ab-ca0abe216818" providerId="ADAL" clId="{BEF2FF28-5709-4445-80F7-436FDD1B8433}" dt="2021-10-13T11:46:11.822" v="346"/>
            <ac:grpSpMkLst>
              <pc:docMk/>
              <pc:sldMasterMk cId="0" sldId="2147483648"/>
              <pc:sldLayoutMk cId="0" sldId="2147483662"/>
              <ac:grpSpMk id="58" creationId="{D0B03595-7111-49BB-80F3-CDFE962FED47}"/>
            </ac:grpSpMkLst>
          </pc:grpChg>
          <pc:grpChg chg="add mod">
            <ac:chgData name="Petra POLASKOVA" userId="57d152d9-85ff-4ab6-86ab-ca0abe216818" providerId="ADAL" clId="{BEF2FF28-5709-4445-80F7-436FDD1B8433}" dt="2021-10-13T11:46:11.822" v="346"/>
            <ac:grpSpMkLst>
              <pc:docMk/>
              <pc:sldMasterMk cId="0" sldId="2147483648"/>
              <pc:sldLayoutMk cId="0" sldId="2147483662"/>
              <ac:grpSpMk id="61" creationId="{2D5EB25D-ABAD-42B6-ADAB-B4147C39BA33}"/>
            </ac:grpSpMkLst>
          </pc:grpChg>
          <pc:grpChg chg="add del mod">
            <ac:chgData name="Petra POLASKOVA" userId="57d152d9-85ff-4ab6-86ab-ca0abe216818" providerId="ADAL" clId="{BEF2FF28-5709-4445-80F7-436FDD1B8433}" dt="2021-10-13T11:59:56.758" v="493" actId="478"/>
            <ac:grpSpMkLst>
              <pc:docMk/>
              <pc:sldMasterMk cId="0" sldId="2147483648"/>
              <pc:sldLayoutMk cId="0" sldId="2147483662"/>
              <ac:grpSpMk id="74" creationId="{95F83911-F9B5-459D-A0E7-4B0743C34C17}"/>
            </ac:grpSpMkLst>
          </pc:grpChg>
          <pc:grpChg chg="add del mod">
            <ac:chgData name="Petra POLASKOVA" userId="57d152d9-85ff-4ab6-86ab-ca0abe216818" providerId="ADAL" clId="{BEF2FF28-5709-4445-80F7-436FDD1B8433}" dt="2021-10-13T11:59:56.758" v="493" actId="478"/>
            <ac:grpSpMkLst>
              <pc:docMk/>
              <pc:sldMasterMk cId="0" sldId="2147483648"/>
              <pc:sldLayoutMk cId="0" sldId="2147483662"/>
              <ac:grpSpMk id="77" creationId="{0E13C7B6-F000-40FA-8D69-274010551BE2}"/>
            </ac:grpSpMkLst>
          </pc:grpChg>
          <pc:grpChg chg="add del mod">
            <ac:chgData name="Petra POLASKOVA" userId="57d152d9-85ff-4ab6-86ab-ca0abe216818" providerId="ADAL" clId="{BEF2FF28-5709-4445-80F7-436FDD1B8433}" dt="2021-10-13T11:59:56.758" v="493" actId="478"/>
            <ac:grpSpMkLst>
              <pc:docMk/>
              <pc:sldMasterMk cId="0" sldId="2147483648"/>
              <pc:sldLayoutMk cId="0" sldId="2147483662"/>
              <ac:grpSpMk id="80" creationId="{27B597FB-EE6F-4040-94F7-A82B2C557EC8}"/>
            </ac:grpSpMkLst>
          </pc:grpChg>
          <pc:grpChg chg="add del mod">
            <ac:chgData name="Petra POLASKOVA" userId="57d152d9-85ff-4ab6-86ab-ca0abe216818" providerId="ADAL" clId="{BEF2FF28-5709-4445-80F7-436FDD1B8433}" dt="2021-10-13T11:59:56.758" v="493" actId="478"/>
            <ac:grpSpMkLst>
              <pc:docMk/>
              <pc:sldMasterMk cId="0" sldId="2147483648"/>
              <pc:sldLayoutMk cId="0" sldId="2147483662"/>
              <ac:grpSpMk id="84" creationId="{F74F7931-A209-4660-BBEA-5F05A4C018DD}"/>
            </ac:grpSpMkLst>
          </pc:grpChg>
          <pc:grpChg chg="add del mod">
            <ac:chgData name="Petra POLASKOVA" userId="57d152d9-85ff-4ab6-86ab-ca0abe216818" providerId="ADAL" clId="{BEF2FF28-5709-4445-80F7-436FDD1B8433}" dt="2021-10-13T12:07:02.414" v="539" actId="478"/>
            <ac:grpSpMkLst>
              <pc:docMk/>
              <pc:sldMasterMk cId="0" sldId="2147483648"/>
              <pc:sldLayoutMk cId="0" sldId="2147483662"/>
              <ac:grpSpMk id="89" creationId="{26EAFA1C-AE9F-4C46-97C4-459595ACA42A}"/>
            </ac:grpSpMkLst>
          </pc:grpChg>
          <pc:grpChg chg="add mod">
            <ac:chgData name="Petra POLASKOVA" userId="57d152d9-85ff-4ab6-86ab-ca0abe216818" providerId="ADAL" clId="{BEF2FF28-5709-4445-80F7-436FDD1B8433}" dt="2021-10-13T12:02:09.001" v="497"/>
            <ac:grpSpMkLst>
              <pc:docMk/>
              <pc:sldMasterMk cId="0" sldId="2147483648"/>
              <pc:sldLayoutMk cId="0" sldId="2147483662"/>
              <ac:grpSpMk id="103" creationId="{923D2658-8BCC-4E54-8D2D-ECDB61F855A9}"/>
            </ac:grpSpMkLst>
          </pc:grpChg>
          <pc:grpChg chg="add del mod">
            <ac:chgData name="Petra POLASKOVA" userId="57d152d9-85ff-4ab6-86ab-ca0abe216818" providerId="ADAL" clId="{BEF2FF28-5709-4445-80F7-436FDD1B8433}" dt="2021-10-13T12:07:03.085" v="540" actId="478"/>
            <ac:grpSpMkLst>
              <pc:docMk/>
              <pc:sldMasterMk cId="0" sldId="2147483648"/>
              <pc:sldLayoutMk cId="0" sldId="2147483662"/>
              <ac:grpSpMk id="111" creationId="{225871AA-1741-4AFA-B52A-F0862AB2CB61}"/>
            </ac:grpSpMkLst>
          </pc:grpChg>
          <pc:grpChg chg="add mod">
            <ac:chgData name="Petra POLASKOVA" userId="57d152d9-85ff-4ab6-86ab-ca0abe216818" providerId="ADAL" clId="{BEF2FF28-5709-4445-80F7-436FDD1B8433}" dt="2021-10-13T12:02:09.001" v="497"/>
            <ac:grpSpMkLst>
              <pc:docMk/>
              <pc:sldMasterMk cId="0" sldId="2147483648"/>
              <pc:sldLayoutMk cId="0" sldId="2147483662"/>
              <ac:grpSpMk id="131" creationId="{DF1206B2-FAF5-4AC1-A3F3-1A2F52C8DE1D}"/>
            </ac:grpSpMkLst>
          </pc:grpChg>
          <pc:grpChg chg="add mod">
            <ac:chgData name="Petra POLASKOVA" userId="57d152d9-85ff-4ab6-86ab-ca0abe216818" providerId="ADAL" clId="{BEF2FF28-5709-4445-80F7-436FDD1B8433}" dt="2021-10-13T12:02:09.001" v="497"/>
            <ac:grpSpMkLst>
              <pc:docMk/>
              <pc:sldMasterMk cId="0" sldId="2147483648"/>
              <pc:sldLayoutMk cId="0" sldId="2147483662"/>
              <ac:grpSpMk id="134" creationId="{2C857EA5-49BD-4429-BD8B-D7B660B3B5B4}"/>
            </ac:grpSpMkLst>
          </pc:grpChg>
          <pc:grpChg chg="add mod">
            <ac:chgData name="Petra POLASKOVA" userId="57d152d9-85ff-4ab6-86ab-ca0abe216818" providerId="ADAL" clId="{BEF2FF28-5709-4445-80F7-436FDD1B8433}" dt="2021-10-13T12:03:39.288" v="510"/>
            <ac:grpSpMkLst>
              <pc:docMk/>
              <pc:sldMasterMk cId="0" sldId="2147483648"/>
              <pc:sldLayoutMk cId="0" sldId="2147483662"/>
              <ac:grpSpMk id="137" creationId="{E94E3D31-A1FC-4A8A-9094-AFFA2663A8B8}"/>
            </ac:grpSpMkLst>
          </pc:grpChg>
          <pc:picChg chg="mod">
            <ac:chgData name="Petra POLASKOVA" userId="57d152d9-85ff-4ab6-86ab-ca0abe216818" providerId="ADAL" clId="{BEF2FF28-5709-4445-80F7-436FDD1B8433}" dt="2021-10-13T11:42:21.080" v="242"/>
            <ac:picMkLst>
              <pc:docMk/>
              <pc:sldMasterMk cId="0" sldId="2147483648"/>
              <pc:sldLayoutMk cId="0" sldId="2147483662"/>
              <ac:picMk id="9" creationId="{3AD50247-FED3-44D0-8C6C-1312CCF3B7C6}"/>
            </ac:picMkLst>
          </pc:picChg>
          <pc:picChg chg="mod">
            <ac:chgData name="Petra POLASKOVA" userId="57d152d9-85ff-4ab6-86ab-ca0abe216818" providerId="ADAL" clId="{BEF2FF28-5709-4445-80F7-436FDD1B8433}" dt="2021-10-13T11:42:21.080" v="242"/>
            <ac:picMkLst>
              <pc:docMk/>
              <pc:sldMasterMk cId="0" sldId="2147483648"/>
              <pc:sldLayoutMk cId="0" sldId="2147483662"/>
              <ac:picMk id="13" creationId="{84C273F1-5885-451E-8B2D-04BB83514E94}"/>
            </ac:picMkLst>
          </pc:picChg>
          <pc:picChg chg="mod">
            <ac:chgData name="Petra POLASKOVA" userId="57d152d9-85ff-4ab6-86ab-ca0abe216818" providerId="ADAL" clId="{BEF2FF28-5709-4445-80F7-436FDD1B8433}" dt="2021-10-13T11:42:21.080" v="242"/>
            <ac:picMkLst>
              <pc:docMk/>
              <pc:sldMasterMk cId="0" sldId="2147483648"/>
              <pc:sldLayoutMk cId="0" sldId="2147483662"/>
              <ac:picMk id="17" creationId="{6AC60FD7-3C46-4ABF-BDC1-102810688227}"/>
            </ac:picMkLst>
          </pc:picChg>
          <pc:picChg chg="add del mod">
            <ac:chgData name="Petra POLASKOVA" userId="57d152d9-85ff-4ab6-86ab-ca0abe216818" providerId="ADAL" clId="{BEF2FF28-5709-4445-80F7-436FDD1B8433}" dt="2021-10-13T12:01:09.422" v="496" actId="478"/>
            <ac:picMkLst>
              <pc:docMk/>
              <pc:sldMasterMk cId="0" sldId="2147483648"/>
              <pc:sldLayoutMk cId="0" sldId="2147483662"/>
              <ac:picMk id="19" creationId="{E7FAE6BF-5D91-40B9-B056-BD10883B8B0A}"/>
            </ac:picMkLst>
          </pc:picChg>
          <pc:picChg chg="add del mod">
            <ac:chgData name="Petra POLASKOVA" userId="57d152d9-85ff-4ab6-86ab-ca0abe216818" providerId="ADAL" clId="{BEF2FF28-5709-4445-80F7-436FDD1B8433}" dt="2021-10-13T11:52:47.971" v="432" actId="478"/>
            <ac:picMkLst>
              <pc:docMk/>
              <pc:sldMasterMk cId="0" sldId="2147483648"/>
              <pc:sldLayoutMk cId="0" sldId="2147483662"/>
              <ac:picMk id="20" creationId="{8718BC46-F48F-4C58-B1F4-F8885A8DAF99}"/>
            </ac:picMkLst>
          </pc:picChg>
          <pc:picChg chg="add del mod">
            <ac:chgData name="Petra POLASKOVA" userId="57d152d9-85ff-4ab6-86ab-ca0abe216818" providerId="ADAL" clId="{BEF2FF28-5709-4445-80F7-436FDD1B8433}" dt="2021-10-13T11:52:49.786" v="433" actId="478"/>
            <ac:picMkLst>
              <pc:docMk/>
              <pc:sldMasterMk cId="0" sldId="2147483648"/>
              <pc:sldLayoutMk cId="0" sldId="2147483662"/>
              <ac:picMk id="21" creationId="{EBEB52DB-399F-4A23-8826-D5E649C2F6A3}"/>
            </ac:picMkLst>
          </pc:picChg>
          <pc:picChg chg="mod">
            <ac:chgData name="Petra POLASKOVA" userId="57d152d9-85ff-4ab6-86ab-ca0abe216818" providerId="ADAL" clId="{BEF2FF28-5709-4445-80F7-436FDD1B8433}" dt="2021-10-13T11:43:42.578" v="256"/>
            <ac:picMkLst>
              <pc:docMk/>
              <pc:sldMasterMk cId="0" sldId="2147483648"/>
              <pc:sldLayoutMk cId="0" sldId="2147483662"/>
              <ac:picMk id="23" creationId="{6C94C2EC-9454-4D01-A63A-1ACADB2D8E49}"/>
            </ac:picMkLst>
          </pc:picChg>
          <pc:picChg chg="mod">
            <ac:chgData name="Petra POLASKOVA" userId="57d152d9-85ff-4ab6-86ab-ca0abe216818" providerId="ADAL" clId="{BEF2FF28-5709-4445-80F7-436FDD1B8433}" dt="2021-10-13T11:43:42.578" v="256"/>
            <ac:picMkLst>
              <pc:docMk/>
              <pc:sldMasterMk cId="0" sldId="2147483648"/>
              <pc:sldLayoutMk cId="0" sldId="2147483662"/>
              <ac:picMk id="25" creationId="{CBEF48BC-FC7A-4797-97EB-65360138EC41}"/>
            </ac:picMkLst>
          </pc:picChg>
          <pc:picChg chg="add del mod">
            <ac:chgData name="Petra POLASKOVA" userId="57d152d9-85ff-4ab6-86ab-ca0abe216818" providerId="ADAL" clId="{BEF2FF28-5709-4445-80F7-436FDD1B8433}" dt="2021-10-13T11:52:57.659" v="434" actId="478"/>
            <ac:picMkLst>
              <pc:docMk/>
              <pc:sldMasterMk cId="0" sldId="2147483648"/>
              <pc:sldLayoutMk cId="0" sldId="2147483662"/>
              <ac:picMk id="29" creationId="{E2BC89AB-6D73-404E-B515-735A9C8658CA}"/>
            </ac:picMkLst>
          </pc:picChg>
          <pc:picChg chg="mod">
            <ac:chgData name="Petra POLASKOVA" userId="57d152d9-85ff-4ab6-86ab-ca0abe216818" providerId="ADAL" clId="{BEF2FF28-5709-4445-80F7-436FDD1B8433}" dt="2021-10-13T11:44:10.953" v="258"/>
            <ac:picMkLst>
              <pc:docMk/>
              <pc:sldMasterMk cId="0" sldId="2147483648"/>
              <pc:sldLayoutMk cId="0" sldId="2147483662"/>
              <ac:picMk id="34" creationId="{327FC1B7-1510-441E-8145-3CA18B13EE9E}"/>
            </ac:picMkLst>
          </pc:picChg>
          <pc:picChg chg="mod">
            <ac:chgData name="Petra POLASKOVA" userId="57d152d9-85ff-4ab6-86ab-ca0abe216818" providerId="ADAL" clId="{BEF2FF28-5709-4445-80F7-436FDD1B8433}" dt="2021-10-13T11:44:55.268" v="260"/>
            <ac:picMkLst>
              <pc:docMk/>
              <pc:sldMasterMk cId="0" sldId="2147483648"/>
              <pc:sldLayoutMk cId="0" sldId="2147483662"/>
              <ac:picMk id="41" creationId="{B4B6AE9D-783E-46AD-B5AA-B3BACE9A5A86}"/>
            </ac:picMkLst>
          </pc:picChg>
          <pc:picChg chg="mod">
            <ac:chgData name="Petra POLASKOVA" userId="57d152d9-85ff-4ab6-86ab-ca0abe216818" providerId="ADAL" clId="{BEF2FF28-5709-4445-80F7-436FDD1B8433}" dt="2021-10-13T11:46:11.822" v="346"/>
            <ac:picMkLst>
              <pc:docMk/>
              <pc:sldMasterMk cId="0" sldId="2147483648"/>
              <pc:sldLayoutMk cId="0" sldId="2147483662"/>
              <ac:picMk id="54" creationId="{F9A49ED5-DE20-470A-9508-96E36F831330}"/>
            </ac:picMkLst>
          </pc:picChg>
          <pc:picChg chg="mod">
            <ac:chgData name="Petra POLASKOVA" userId="57d152d9-85ff-4ab6-86ab-ca0abe216818" providerId="ADAL" clId="{BEF2FF28-5709-4445-80F7-436FDD1B8433}" dt="2021-10-13T11:46:11.822" v="346"/>
            <ac:picMkLst>
              <pc:docMk/>
              <pc:sldMasterMk cId="0" sldId="2147483648"/>
              <pc:sldLayoutMk cId="0" sldId="2147483662"/>
              <ac:picMk id="57" creationId="{072DB4F9-4486-44A9-9F98-8B79C9A9669B}"/>
            </ac:picMkLst>
          </pc:picChg>
          <pc:picChg chg="mod">
            <ac:chgData name="Petra POLASKOVA" userId="57d152d9-85ff-4ab6-86ab-ca0abe216818" providerId="ADAL" clId="{BEF2FF28-5709-4445-80F7-436FDD1B8433}" dt="2021-10-13T11:46:11.822" v="346"/>
            <ac:picMkLst>
              <pc:docMk/>
              <pc:sldMasterMk cId="0" sldId="2147483648"/>
              <pc:sldLayoutMk cId="0" sldId="2147483662"/>
              <ac:picMk id="60" creationId="{C194405E-C79C-4EB6-8046-6FB5C6893E21}"/>
            </ac:picMkLst>
          </pc:picChg>
          <pc:picChg chg="mod">
            <ac:chgData name="Petra POLASKOVA" userId="57d152d9-85ff-4ab6-86ab-ca0abe216818" providerId="ADAL" clId="{BEF2FF28-5709-4445-80F7-436FDD1B8433}" dt="2021-10-13T11:46:11.822" v="346"/>
            <ac:picMkLst>
              <pc:docMk/>
              <pc:sldMasterMk cId="0" sldId="2147483648"/>
              <pc:sldLayoutMk cId="0" sldId="2147483662"/>
              <ac:picMk id="63" creationId="{292B7204-19F6-4AF6-B4F5-1109362A6AD4}"/>
            </ac:picMkLst>
          </pc:picChg>
          <pc:picChg chg="add del mod">
            <ac:chgData name="Petra POLASKOVA" userId="57d152d9-85ff-4ab6-86ab-ca0abe216818" providerId="ADAL" clId="{BEF2FF28-5709-4445-80F7-436FDD1B8433}" dt="2021-10-13T11:59:56.758" v="493" actId="478"/>
            <ac:picMkLst>
              <pc:docMk/>
              <pc:sldMasterMk cId="0" sldId="2147483648"/>
              <pc:sldLayoutMk cId="0" sldId="2147483662"/>
              <ac:picMk id="65" creationId="{DE83398B-0DA2-4C9A-965C-F0E5A4FECC21}"/>
            </ac:picMkLst>
          </pc:picChg>
          <pc:picChg chg="add del mod">
            <ac:chgData name="Petra POLASKOVA" userId="57d152d9-85ff-4ab6-86ab-ca0abe216818" providerId="ADAL" clId="{BEF2FF28-5709-4445-80F7-436FDD1B8433}" dt="2021-10-13T11:59:56.758" v="493" actId="478"/>
            <ac:picMkLst>
              <pc:docMk/>
              <pc:sldMasterMk cId="0" sldId="2147483648"/>
              <pc:sldLayoutMk cId="0" sldId="2147483662"/>
              <ac:picMk id="66" creationId="{A344B60A-510C-4426-8164-188328543D84}"/>
            </ac:picMkLst>
          </pc:picChg>
          <pc:picChg chg="add del mod">
            <ac:chgData name="Petra POLASKOVA" userId="57d152d9-85ff-4ab6-86ab-ca0abe216818" providerId="ADAL" clId="{BEF2FF28-5709-4445-80F7-436FDD1B8433}" dt="2021-10-13T11:59:56.758" v="493" actId="478"/>
            <ac:picMkLst>
              <pc:docMk/>
              <pc:sldMasterMk cId="0" sldId="2147483648"/>
              <pc:sldLayoutMk cId="0" sldId="2147483662"/>
              <ac:picMk id="67" creationId="{36A34C46-1F47-4EB1-A785-8D40913E474E}"/>
            </ac:picMkLst>
          </pc:picChg>
          <pc:picChg chg="add del mod">
            <ac:chgData name="Petra POLASKOVA" userId="57d152d9-85ff-4ab6-86ab-ca0abe216818" providerId="ADAL" clId="{BEF2FF28-5709-4445-80F7-436FDD1B8433}" dt="2021-10-13T11:59:56.758" v="493" actId="478"/>
            <ac:picMkLst>
              <pc:docMk/>
              <pc:sldMasterMk cId="0" sldId="2147483648"/>
              <pc:sldLayoutMk cId="0" sldId="2147483662"/>
              <ac:picMk id="68" creationId="{22449F47-8FB4-4609-B4A8-CA40BFDFFAD7}"/>
            </ac:picMkLst>
          </pc:picChg>
          <pc:picChg chg="mod">
            <ac:chgData name="Petra POLASKOVA" userId="57d152d9-85ff-4ab6-86ab-ca0abe216818" providerId="ADAL" clId="{BEF2FF28-5709-4445-80F7-436FDD1B8433}" dt="2021-10-13T11:57:16.457" v="464"/>
            <ac:picMkLst>
              <pc:docMk/>
              <pc:sldMasterMk cId="0" sldId="2147483648"/>
              <pc:sldLayoutMk cId="0" sldId="2147483662"/>
              <ac:picMk id="76" creationId="{DD0EBECC-D1B5-4A54-A34F-79171DAE1F6D}"/>
            </ac:picMkLst>
          </pc:picChg>
          <pc:picChg chg="mod">
            <ac:chgData name="Petra POLASKOVA" userId="57d152d9-85ff-4ab6-86ab-ca0abe216818" providerId="ADAL" clId="{BEF2FF28-5709-4445-80F7-436FDD1B8433}" dt="2021-10-13T11:57:16.457" v="464"/>
            <ac:picMkLst>
              <pc:docMk/>
              <pc:sldMasterMk cId="0" sldId="2147483648"/>
              <pc:sldLayoutMk cId="0" sldId="2147483662"/>
              <ac:picMk id="79" creationId="{5B6A694E-ED73-418A-BDAF-9AE06581E384}"/>
            </ac:picMkLst>
          </pc:picChg>
          <pc:picChg chg="mod">
            <ac:chgData name="Petra POLASKOVA" userId="57d152d9-85ff-4ab6-86ab-ca0abe216818" providerId="ADAL" clId="{BEF2FF28-5709-4445-80F7-436FDD1B8433}" dt="2021-10-13T11:57:16.457" v="464"/>
            <ac:picMkLst>
              <pc:docMk/>
              <pc:sldMasterMk cId="0" sldId="2147483648"/>
              <pc:sldLayoutMk cId="0" sldId="2147483662"/>
              <ac:picMk id="82" creationId="{0547C808-8AFB-4F2B-8933-A5E571F6ADDE}"/>
            </ac:picMkLst>
          </pc:picChg>
          <pc:picChg chg="mod">
            <ac:chgData name="Petra POLASKOVA" userId="57d152d9-85ff-4ab6-86ab-ca0abe216818" providerId="ADAL" clId="{BEF2FF28-5709-4445-80F7-436FDD1B8433}" dt="2021-10-13T11:57:16.457" v="464"/>
            <ac:picMkLst>
              <pc:docMk/>
              <pc:sldMasterMk cId="0" sldId="2147483648"/>
              <pc:sldLayoutMk cId="0" sldId="2147483662"/>
              <ac:picMk id="86" creationId="{444C5508-EE44-4547-9B01-1873CE528C1A}"/>
            </ac:picMkLst>
          </pc:picChg>
          <pc:picChg chg="mod">
            <ac:chgData name="Petra POLASKOVA" userId="57d152d9-85ff-4ab6-86ab-ca0abe216818" providerId="ADAL" clId="{BEF2FF28-5709-4445-80F7-436FDD1B8433}" dt="2021-10-13T12:02:09.001" v="497"/>
            <ac:picMkLst>
              <pc:docMk/>
              <pc:sldMasterMk cId="0" sldId="2147483648"/>
              <pc:sldLayoutMk cId="0" sldId="2147483662"/>
              <ac:picMk id="105" creationId="{991248A3-1B06-4C71-854E-10A9C731CD25}"/>
            </ac:picMkLst>
          </pc:picChg>
          <pc:picChg chg="mod">
            <ac:chgData name="Petra POLASKOVA" userId="57d152d9-85ff-4ab6-86ab-ca0abe216818" providerId="ADAL" clId="{BEF2FF28-5709-4445-80F7-436FDD1B8433}" dt="2021-10-13T12:02:09.001" v="497"/>
            <ac:picMkLst>
              <pc:docMk/>
              <pc:sldMasterMk cId="0" sldId="2147483648"/>
              <pc:sldLayoutMk cId="0" sldId="2147483662"/>
              <ac:picMk id="106" creationId="{2FCC1424-142F-4A6E-B0DC-407F2C61808A}"/>
            </ac:picMkLst>
          </pc:picChg>
          <pc:picChg chg="mod">
            <ac:chgData name="Petra POLASKOVA" userId="57d152d9-85ff-4ab6-86ab-ca0abe216818" providerId="ADAL" clId="{BEF2FF28-5709-4445-80F7-436FDD1B8433}" dt="2021-10-13T12:02:09.001" v="497"/>
            <ac:picMkLst>
              <pc:docMk/>
              <pc:sldMasterMk cId="0" sldId="2147483648"/>
              <pc:sldLayoutMk cId="0" sldId="2147483662"/>
              <ac:picMk id="132" creationId="{AB731DA4-1576-4CC3-94C5-999BF969624E}"/>
            </ac:picMkLst>
          </pc:picChg>
          <pc:picChg chg="mod">
            <ac:chgData name="Petra POLASKOVA" userId="57d152d9-85ff-4ab6-86ab-ca0abe216818" providerId="ADAL" clId="{BEF2FF28-5709-4445-80F7-436FDD1B8433}" dt="2021-10-13T12:02:09.001" v="497"/>
            <ac:picMkLst>
              <pc:docMk/>
              <pc:sldMasterMk cId="0" sldId="2147483648"/>
              <pc:sldLayoutMk cId="0" sldId="2147483662"/>
              <ac:picMk id="135" creationId="{9FAE0E74-23BC-4FBA-9886-2143B41E16C6}"/>
            </ac:picMkLst>
          </pc:picChg>
          <pc:picChg chg="mod">
            <ac:chgData name="Petra POLASKOVA" userId="57d152d9-85ff-4ab6-86ab-ca0abe216818" providerId="ADAL" clId="{BEF2FF28-5709-4445-80F7-436FDD1B8433}" dt="2021-10-13T12:03:39.288" v="510"/>
            <ac:picMkLst>
              <pc:docMk/>
              <pc:sldMasterMk cId="0" sldId="2147483648"/>
              <pc:sldLayoutMk cId="0" sldId="2147483662"/>
              <ac:picMk id="138" creationId="{D6E02D0D-0099-48B9-A5E8-BF97C81456CF}"/>
            </ac:picMkLst>
          </pc:picChg>
          <pc:picChg chg="mod">
            <ac:chgData name="Petra POLASKOVA" userId="57d152d9-85ff-4ab6-86ab-ca0abe216818" providerId="ADAL" clId="{BEF2FF28-5709-4445-80F7-436FDD1B8433}" dt="2021-10-13T12:03:39.288" v="510"/>
            <ac:picMkLst>
              <pc:docMk/>
              <pc:sldMasterMk cId="0" sldId="2147483648"/>
              <pc:sldLayoutMk cId="0" sldId="2147483662"/>
              <ac:picMk id="139" creationId="{E102F8F1-9A10-4A16-8A29-77A8933CCB86}"/>
            </ac:picMkLst>
          </pc:picChg>
          <pc:picChg chg="mod">
            <ac:chgData name="Petra POLASKOVA" userId="57d152d9-85ff-4ab6-86ab-ca0abe216818" providerId="ADAL" clId="{BEF2FF28-5709-4445-80F7-436FDD1B8433}" dt="2021-10-13T12:03:39.288" v="510"/>
            <ac:picMkLst>
              <pc:docMk/>
              <pc:sldMasterMk cId="0" sldId="2147483648"/>
              <pc:sldLayoutMk cId="0" sldId="2147483662"/>
              <ac:picMk id="142" creationId="{6FBCF159-2E48-417E-902D-AE0C010AE7F2}"/>
            </ac:picMkLst>
          </pc:picChg>
          <pc:picChg chg="mod">
            <ac:chgData name="Petra POLASKOVA" userId="57d152d9-85ff-4ab6-86ab-ca0abe216818" providerId="ADAL" clId="{BEF2FF28-5709-4445-80F7-436FDD1B8433}" dt="2021-10-13T12:03:39.288" v="510"/>
            <ac:picMkLst>
              <pc:docMk/>
              <pc:sldMasterMk cId="0" sldId="2147483648"/>
              <pc:sldLayoutMk cId="0" sldId="2147483662"/>
              <ac:picMk id="149" creationId="{07E78564-A416-44BE-B64A-84C3F52DD29D}"/>
            </ac:picMkLst>
          </pc:picChg>
          <pc:picChg chg="mod">
            <ac:chgData name="Petra POLASKOVA" userId="57d152d9-85ff-4ab6-86ab-ca0abe216818" providerId="ADAL" clId="{BEF2FF28-5709-4445-80F7-436FDD1B8433}" dt="2021-10-13T12:03:39.288" v="510"/>
            <ac:picMkLst>
              <pc:docMk/>
              <pc:sldMasterMk cId="0" sldId="2147483648"/>
              <pc:sldLayoutMk cId="0" sldId="2147483662"/>
              <ac:picMk id="151" creationId="{24A573C5-8CA8-4EA7-9F06-336BB5E59131}"/>
            </ac:picMkLst>
          </pc:picChg>
        </pc:sldLayoutChg>
        <pc:sldLayoutChg chg="del">
          <pc:chgData name="Petra POLASKOVA" userId="57d152d9-85ff-4ab6-86ab-ca0abe216818" providerId="ADAL" clId="{BEF2FF28-5709-4445-80F7-436FDD1B8433}" dt="2021-10-13T10:30:00.650" v="45" actId="2696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Petra POLASKOVA" userId="57d152d9-85ff-4ab6-86ab-ca0abe216818" providerId="ADAL" clId="{BEF2FF28-5709-4445-80F7-436FDD1B8433}" dt="2021-10-13T10:29:59.217" v="44" actId="2696"/>
          <pc:sldLayoutMkLst>
            <pc:docMk/>
            <pc:sldMasterMk cId="0" sldId="2147483648"/>
            <pc:sldLayoutMk cId="0" sldId="2147483664"/>
          </pc:sldLayoutMkLst>
        </pc:sldLayoutChg>
        <pc:sldLayoutChg chg="addSp delSp modSp mod ord">
          <pc:chgData name="Petra POLASKOVA" userId="57d152d9-85ff-4ab6-86ab-ca0abe216818" providerId="ADAL" clId="{BEF2FF28-5709-4445-80F7-436FDD1B8433}" dt="2021-10-13T12:09:40.854" v="553" actId="20578"/>
          <pc:sldLayoutMkLst>
            <pc:docMk/>
            <pc:sldMasterMk cId="0" sldId="2147483648"/>
            <pc:sldLayoutMk cId="0" sldId="2147483665"/>
          </pc:sldLayoutMkLst>
          <pc:spChg chg="del">
            <ac:chgData name="Petra POLASKOVA" userId="57d152d9-85ff-4ab6-86ab-ca0abe216818" providerId="ADAL" clId="{BEF2FF28-5709-4445-80F7-436FDD1B8433}" dt="2021-10-13T10:28:30.189" v="36" actId="478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del">
            <ac:chgData name="Petra POLASKOVA" userId="57d152d9-85ff-4ab6-86ab-ca0abe216818" providerId="ADAL" clId="{BEF2FF28-5709-4445-80F7-436FDD1B8433}" dt="2021-10-13T10:28:27.907" v="35" actId="478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del">
            <ac:chgData name="Petra POLASKOVA" userId="57d152d9-85ff-4ab6-86ab-ca0abe216818" providerId="ADAL" clId="{BEF2FF28-5709-4445-80F7-436FDD1B8433}" dt="2021-10-13T10:28:31.365" v="37" actId="478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add mod">
            <ac:chgData name="Petra POLASKOVA" userId="57d152d9-85ff-4ab6-86ab-ca0abe216818" providerId="ADAL" clId="{BEF2FF28-5709-4445-80F7-436FDD1B8433}" dt="2021-10-13T10:27:06.198" v="30"/>
            <ac:spMkLst>
              <pc:docMk/>
              <pc:sldMasterMk cId="0" sldId="2147483648"/>
              <pc:sldLayoutMk cId="0" sldId="2147483665"/>
              <ac:spMk id="5" creationId="{5FFFF10C-3AFE-481C-87D0-D39E5ECA5CF2}"/>
            </ac:spMkLst>
          </pc:spChg>
          <pc:spChg chg="add mod">
            <ac:chgData name="Petra POLASKOVA" userId="57d152d9-85ff-4ab6-86ab-ca0abe216818" providerId="ADAL" clId="{BEF2FF28-5709-4445-80F7-436FDD1B8433}" dt="2021-10-13T10:27:28.442" v="31"/>
            <ac:spMkLst>
              <pc:docMk/>
              <pc:sldMasterMk cId="0" sldId="2147483648"/>
              <pc:sldLayoutMk cId="0" sldId="2147483665"/>
              <ac:spMk id="6" creationId="{6030C40A-9028-4D7D-A9F8-16DDABAD02ED}"/>
            </ac:spMkLst>
          </pc:spChg>
          <pc:spChg chg="add mod">
            <ac:chgData name="Petra POLASKOVA" userId="57d152d9-85ff-4ab6-86ab-ca0abe216818" providerId="ADAL" clId="{BEF2FF28-5709-4445-80F7-436FDD1B8433}" dt="2021-10-13T10:27:51.041" v="32"/>
            <ac:spMkLst>
              <pc:docMk/>
              <pc:sldMasterMk cId="0" sldId="2147483648"/>
              <pc:sldLayoutMk cId="0" sldId="2147483665"/>
              <ac:spMk id="7" creationId="{DE1F6285-A1B5-4FC6-883A-F7DAE70F9500}"/>
            </ac:spMkLst>
          </pc:spChg>
          <pc:spChg chg="mod">
            <ac:chgData name="Petra POLASKOVA" userId="57d152d9-85ff-4ab6-86ab-ca0abe216818" providerId="ADAL" clId="{BEF2FF28-5709-4445-80F7-436FDD1B8433}" dt="2021-10-13T10:28:09.165" v="33"/>
            <ac:spMkLst>
              <pc:docMk/>
              <pc:sldMasterMk cId="0" sldId="2147483648"/>
              <pc:sldLayoutMk cId="0" sldId="2147483665"/>
              <ac:spMk id="10" creationId="{34634C96-F06F-4F4A-A3A0-0CD48404AAC8}"/>
            </ac:spMkLst>
          </pc:spChg>
          <pc:spChg chg="mod">
            <ac:chgData name="Petra POLASKOVA" userId="57d152d9-85ff-4ab6-86ab-ca0abe216818" providerId="ADAL" clId="{BEF2FF28-5709-4445-80F7-436FDD1B8433}" dt="2021-10-13T10:28:09.165" v="33"/>
            <ac:spMkLst>
              <pc:docMk/>
              <pc:sldMasterMk cId="0" sldId="2147483648"/>
              <pc:sldLayoutMk cId="0" sldId="2147483665"/>
              <ac:spMk id="13" creationId="{B25AAFC1-EC64-492A-BAFA-0D35C5B615DE}"/>
            </ac:spMkLst>
          </pc:spChg>
          <pc:spChg chg="mod">
            <ac:chgData name="Petra POLASKOVA" userId="57d152d9-85ff-4ab6-86ab-ca0abe216818" providerId="ADAL" clId="{BEF2FF28-5709-4445-80F7-436FDD1B8433}" dt="2021-10-13T10:28:43.688" v="38"/>
            <ac:spMkLst>
              <pc:docMk/>
              <pc:sldMasterMk cId="0" sldId="2147483648"/>
              <pc:sldLayoutMk cId="0" sldId="2147483665"/>
              <ac:spMk id="17" creationId="{20B6EC75-AB84-459B-8D48-70F313504307}"/>
            </ac:spMkLst>
          </pc:spChg>
          <pc:spChg chg="mod">
            <ac:chgData name="Petra POLASKOVA" userId="57d152d9-85ff-4ab6-86ab-ca0abe216818" providerId="ADAL" clId="{BEF2FF28-5709-4445-80F7-436FDD1B8433}" dt="2021-10-13T10:28:43.688" v="38"/>
            <ac:spMkLst>
              <pc:docMk/>
              <pc:sldMasterMk cId="0" sldId="2147483648"/>
              <pc:sldLayoutMk cId="0" sldId="2147483665"/>
              <ac:spMk id="19" creationId="{1FBCA791-C242-41AA-8322-FDEEF7F41456}"/>
            </ac:spMkLst>
          </pc:spChg>
          <pc:spChg chg="mod">
            <ac:chgData name="Petra POLASKOVA" userId="57d152d9-85ff-4ab6-86ab-ca0abe216818" providerId="ADAL" clId="{BEF2FF28-5709-4445-80F7-436FDD1B8433}" dt="2021-10-13T10:28:43.688" v="38"/>
            <ac:spMkLst>
              <pc:docMk/>
              <pc:sldMasterMk cId="0" sldId="2147483648"/>
              <pc:sldLayoutMk cId="0" sldId="2147483665"/>
              <ac:spMk id="21" creationId="{8F58122F-1AA1-47B0-AC8B-D820C4892513}"/>
            </ac:spMkLst>
          </pc:spChg>
          <pc:spChg chg="add mod">
            <ac:chgData name="Petra POLASKOVA" userId="57d152d9-85ff-4ab6-86ab-ca0abe216818" providerId="ADAL" clId="{BEF2FF28-5709-4445-80F7-436FDD1B8433}" dt="2021-10-13T10:28:54.557" v="39"/>
            <ac:spMkLst>
              <pc:docMk/>
              <pc:sldMasterMk cId="0" sldId="2147483648"/>
              <pc:sldLayoutMk cId="0" sldId="2147483665"/>
              <ac:spMk id="22" creationId="{788A0D47-82E3-4684-85CD-FF27CFA9C05A}"/>
            </ac:spMkLst>
          </pc:spChg>
          <pc:spChg chg="add mod">
            <ac:chgData name="Petra POLASKOVA" userId="57d152d9-85ff-4ab6-86ab-ca0abe216818" providerId="ADAL" clId="{BEF2FF28-5709-4445-80F7-436FDD1B8433}" dt="2021-10-13T10:29:04.189" v="40"/>
            <ac:spMkLst>
              <pc:docMk/>
              <pc:sldMasterMk cId="0" sldId="2147483648"/>
              <pc:sldLayoutMk cId="0" sldId="2147483665"/>
              <ac:spMk id="23" creationId="{45770EC1-7F13-44A8-8336-DCC44A50F1B1}"/>
            </ac:spMkLst>
          </pc:spChg>
          <pc:spChg chg="add 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24" creationId="{21C6CAB9-AE4A-4712-83E7-4C08FBC69506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26" creationId="{794B84FE-39C8-4369-84C2-99202450583E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27" creationId="{29B2B52E-5AA8-4E69-870D-FE2BD929474F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30" creationId="{87BB4E1F-C20D-45BB-B39E-36B19B99678D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33" creationId="{201D2E98-EF4E-4E8F-88B5-AA93EF5C3A73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36" creationId="{15C17E38-0100-4DD5-8040-E63F7C714D86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39" creationId="{3B58EFD8-6199-4876-B376-7512844E365A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40" creationId="{379A1E14-5577-40B9-9FD8-9C180DCDCD62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41" creationId="{C6258A75-C7D3-47BD-8488-AA4E3EE1AAF6}"/>
            </ac:spMkLst>
          </pc:spChg>
          <pc:spChg chg="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42" creationId="{80311D35-ED35-409C-8BA3-0D257AB6C45F}"/>
            </ac:spMkLst>
          </pc:spChg>
          <pc:spChg chg="add mod">
            <ac:chgData name="Petra POLASKOVA" userId="57d152d9-85ff-4ab6-86ab-ca0abe216818" providerId="ADAL" clId="{BEF2FF28-5709-4445-80F7-436FDD1B8433}" dt="2021-10-13T10:29:32.915" v="43"/>
            <ac:spMkLst>
              <pc:docMk/>
              <pc:sldMasterMk cId="0" sldId="2147483648"/>
              <pc:sldLayoutMk cId="0" sldId="2147483665"/>
              <ac:spMk id="43" creationId="{5D90C6FE-24A7-4B6B-87A6-15999374CE68}"/>
            </ac:spMkLst>
          </pc:spChg>
          <pc:spChg chg="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45" creationId="{6FE7AACA-C409-42CB-97E2-621EDB81DF72}"/>
            </ac:spMkLst>
          </pc:spChg>
          <pc:spChg chg="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46" creationId="{65ABAD9D-EB8E-4EAA-964B-24BEE27032C3}"/>
            </ac:spMkLst>
          </pc:spChg>
          <pc:spChg chg="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49" creationId="{43409F1B-0485-4891-8511-EE7E57676388}"/>
            </ac:spMkLst>
          </pc:spChg>
          <pc:spChg chg="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50" creationId="{5BD0B4F3-B6B1-4838-9003-3560195E1798}"/>
            </ac:spMkLst>
          </pc:spChg>
          <pc:spChg chg="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52" creationId="{CDEBAC31-8381-42F7-A845-46077BD1DAF2}"/>
            </ac:spMkLst>
          </pc:spChg>
          <pc:spChg chg="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53" creationId="{227223A9-6C14-4279-8C07-2E27512412CC}"/>
            </ac:spMkLst>
          </pc:spChg>
          <pc:spChg chg="add mod">
            <ac:chgData name="Petra POLASKOVA" userId="57d152d9-85ff-4ab6-86ab-ca0abe216818" providerId="ADAL" clId="{BEF2FF28-5709-4445-80F7-436FDD1B8433}" dt="2021-10-13T10:36:32.858" v="143"/>
            <ac:spMkLst>
              <pc:docMk/>
              <pc:sldMasterMk cId="0" sldId="2147483648"/>
              <pc:sldLayoutMk cId="0" sldId="2147483665"/>
              <ac:spMk id="55" creationId="{B9F332F9-76B1-4BE1-BEC8-3F0CEDA7CB2F}"/>
            </ac:spMkLst>
          </pc:spChg>
          <pc:spChg chg="add mod">
            <ac:chgData name="Petra POLASKOVA" userId="57d152d9-85ff-4ab6-86ab-ca0abe216818" providerId="ADAL" clId="{BEF2FF28-5709-4445-80F7-436FDD1B8433}" dt="2021-10-13T11:55:47.329" v="459"/>
            <ac:spMkLst>
              <pc:docMk/>
              <pc:sldMasterMk cId="0" sldId="2147483648"/>
              <pc:sldLayoutMk cId="0" sldId="2147483665"/>
              <ac:spMk id="56" creationId="{7C99F22F-8820-41A2-93BA-7CDB51DF33FD}"/>
            </ac:spMkLst>
          </pc:spChg>
          <pc:grpChg chg="add mod">
            <ac:chgData name="Petra POLASKOVA" userId="57d152d9-85ff-4ab6-86ab-ca0abe216818" providerId="ADAL" clId="{BEF2FF28-5709-4445-80F7-436FDD1B8433}" dt="2021-10-13T10:28:09.165" v="33"/>
            <ac:grpSpMkLst>
              <pc:docMk/>
              <pc:sldMasterMk cId="0" sldId="2147483648"/>
              <pc:sldLayoutMk cId="0" sldId="2147483665"/>
              <ac:grpSpMk id="8" creationId="{37FD8DBC-153C-4D28-A36F-177E8A407166}"/>
            </ac:grpSpMkLst>
          </pc:grpChg>
          <pc:grpChg chg="add mod">
            <ac:chgData name="Petra POLASKOVA" userId="57d152d9-85ff-4ab6-86ab-ca0abe216818" providerId="ADAL" clId="{BEF2FF28-5709-4445-80F7-436FDD1B8433}" dt="2021-10-13T10:28:43.688" v="38"/>
            <ac:grpSpMkLst>
              <pc:docMk/>
              <pc:sldMasterMk cId="0" sldId="2147483648"/>
              <pc:sldLayoutMk cId="0" sldId="2147483665"/>
              <ac:grpSpMk id="15" creationId="{4D8C78D3-B937-4026-BB24-C53443E030CF}"/>
            </ac:grpSpMkLst>
          </pc:grpChg>
          <pc:grpChg chg="add mod">
            <ac:chgData name="Petra POLASKOVA" userId="57d152d9-85ff-4ab6-86ab-ca0abe216818" providerId="ADAL" clId="{BEF2FF28-5709-4445-80F7-436FDD1B8433}" dt="2021-10-13T10:29:32.915" v="43"/>
            <ac:grpSpMkLst>
              <pc:docMk/>
              <pc:sldMasterMk cId="0" sldId="2147483648"/>
              <pc:sldLayoutMk cId="0" sldId="2147483665"/>
              <ac:grpSpMk id="25" creationId="{A12C72FF-CA23-4783-9384-844CCE5FF874}"/>
            </ac:grpSpMkLst>
          </pc:grpChg>
          <pc:grpChg chg="add mod">
            <ac:chgData name="Petra POLASKOVA" userId="57d152d9-85ff-4ab6-86ab-ca0abe216818" providerId="ADAL" clId="{BEF2FF28-5709-4445-80F7-436FDD1B8433}" dt="2021-10-13T10:29:32.915" v="43"/>
            <ac:grpSpMkLst>
              <pc:docMk/>
              <pc:sldMasterMk cId="0" sldId="2147483648"/>
              <pc:sldLayoutMk cId="0" sldId="2147483665"/>
              <ac:grpSpMk id="29" creationId="{FD53E290-E9F7-454E-9FAA-DB2F8EDA4197}"/>
            </ac:grpSpMkLst>
          </pc:grpChg>
          <pc:grpChg chg="add mod">
            <ac:chgData name="Petra POLASKOVA" userId="57d152d9-85ff-4ab6-86ab-ca0abe216818" providerId="ADAL" clId="{BEF2FF28-5709-4445-80F7-436FDD1B8433}" dt="2021-10-13T10:29:32.915" v="43"/>
            <ac:grpSpMkLst>
              <pc:docMk/>
              <pc:sldMasterMk cId="0" sldId="2147483648"/>
              <pc:sldLayoutMk cId="0" sldId="2147483665"/>
              <ac:grpSpMk id="32" creationId="{6D8843CB-C550-4FFA-BC8A-187298A24320}"/>
            </ac:grpSpMkLst>
          </pc:grpChg>
          <pc:grpChg chg="add mod">
            <ac:chgData name="Petra POLASKOVA" userId="57d152d9-85ff-4ab6-86ab-ca0abe216818" providerId="ADAL" clId="{BEF2FF28-5709-4445-80F7-436FDD1B8433}" dt="2021-10-13T10:29:32.915" v="43"/>
            <ac:grpSpMkLst>
              <pc:docMk/>
              <pc:sldMasterMk cId="0" sldId="2147483648"/>
              <pc:sldLayoutMk cId="0" sldId="2147483665"/>
              <ac:grpSpMk id="35" creationId="{506CD386-9C6F-4F4C-A114-1E08B7C30CD8}"/>
            </ac:grpSpMkLst>
          </pc:grpChg>
          <pc:grpChg chg="add mod">
            <ac:chgData name="Petra POLASKOVA" userId="57d152d9-85ff-4ab6-86ab-ca0abe216818" providerId="ADAL" clId="{BEF2FF28-5709-4445-80F7-436FDD1B8433}" dt="2021-10-13T10:29:32.915" v="43"/>
            <ac:grpSpMkLst>
              <pc:docMk/>
              <pc:sldMasterMk cId="0" sldId="2147483648"/>
              <pc:sldLayoutMk cId="0" sldId="2147483665"/>
              <ac:grpSpMk id="38" creationId="{D83BD297-6825-4A40-81FB-03B702E3A1CD}"/>
            </ac:grpSpMkLst>
          </pc:grpChg>
          <pc:grpChg chg="add mod">
            <ac:chgData name="Petra POLASKOVA" userId="57d152d9-85ff-4ab6-86ab-ca0abe216818" providerId="ADAL" clId="{BEF2FF28-5709-4445-80F7-436FDD1B8433}" dt="2021-10-13T10:36:32.858" v="143"/>
            <ac:grpSpMkLst>
              <pc:docMk/>
              <pc:sldMasterMk cId="0" sldId="2147483648"/>
              <pc:sldLayoutMk cId="0" sldId="2147483665"/>
              <ac:grpSpMk id="44" creationId="{0169EB0F-FAEC-4F45-A34B-4B057144FE26}"/>
            </ac:grpSpMkLst>
          </pc:grpChg>
          <pc:grpChg chg="add mod">
            <ac:chgData name="Petra POLASKOVA" userId="57d152d9-85ff-4ab6-86ab-ca0abe216818" providerId="ADAL" clId="{BEF2FF28-5709-4445-80F7-436FDD1B8433}" dt="2021-10-13T10:36:32.858" v="143"/>
            <ac:grpSpMkLst>
              <pc:docMk/>
              <pc:sldMasterMk cId="0" sldId="2147483648"/>
              <pc:sldLayoutMk cId="0" sldId="2147483665"/>
              <ac:grpSpMk id="48" creationId="{E531B58C-B5B2-439A-9A93-07059ABE305A}"/>
            </ac:grpSpMkLst>
          </pc:grpChg>
          <pc:grpChg chg="add mod">
            <ac:chgData name="Petra POLASKOVA" userId="57d152d9-85ff-4ab6-86ab-ca0abe216818" providerId="ADAL" clId="{BEF2FF28-5709-4445-80F7-436FDD1B8433}" dt="2021-10-13T10:36:32.858" v="143"/>
            <ac:grpSpMkLst>
              <pc:docMk/>
              <pc:sldMasterMk cId="0" sldId="2147483648"/>
              <pc:sldLayoutMk cId="0" sldId="2147483665"/>
              <ac:grpSpMk id="51" creationId="{D366E0C8-922A-4CC5-A2B7-366078CF3D8E}"/>
            </ac:grpSpMkLst>
          </pc:grpChg>
          <pc:picChg chg="mod">
            <ac:chgData name="Petra POLASKOVA" userId="57d152d9-85ff-4ab6-86ab-ca0abe216818" providerId="ADAL" clId="{BEF2FF28-5709-4445-80F7-436FDD1B8433}" dt="2021-10-13T10:28:09.165" v="33"/>
            <ac:picMkLst>
              <pc:docMk/>
              <pc:sldMasterMk cId="0" sldId="2147483648"/>
              <pc:sldLayoutMk cId="0" sldId="2147483665"/>
              <ac:picMk id="9" creationId="{435541DE-5BD7-41DC-8E5D-7AAD6CA8F5B0}"/>
            </ac:picMkLst>
          </pc:picChg>
          <pc:picChg chg="mod">
            <ac:chgData name="Petra POLASKOVA" userId="57d152d9-85ff-4ab6-86ab-ca0abe216818" providerId="ADAL" clId="{BEF2FF28-5709-4445-80F7-436FDD1B8433}" dt="2021-10-13T10:28:09.165" v="33"/>
            <ac:picMkLst>
              <pc:docMk/>
              <pc:sldMasterMk cId="0" sldId="2147483648"/>
              <pc:sldLayoutMk cId="0" sldId="2147483665"/>
              <ac:picMk id="11" creationId="{55252E50-A119-4953-BACD-192ED196AA47}"/>
            </ac:picMkLst>
          </pc:picChg>
          <pc:picChg chg="mod">
            <ac:chgData name="Petra POLASKOVA" userId="57d152d9-85ff-4ab6-86ab-ca0abe216818" providerId="ADAL" clId="{BEF2FF28-5709-4445-80F7-436FDD1B8433}" dt="2021-10-13T10:28:09.165" v="33"/>
            <ac:picMkLst>
              <pc:docMk/>
              <pc:sldMasterMk cId="0" sldId="2147483648"/>
              <pc:sldLayoutMk cId="0" sldId="2147483665"/>
              <ac:picMk id="12" creationId="{827CAEDB-0F12-43EB-B0C2-12F313AD9D30}"/>
            </ac:picMkLst>
          </pc:picChg>
          <pc:picChg chg="add mod">
            <ac:chgData name="Petra POLASKOVA" userId="57d152d9-85ff-4ab6-86ab-ca0abe216818" providerId="ADAL" clId="{BEF2FF28-5709-4445-80F7-436FDD1B8433}" dt="2021-10-13T10:28:22.495" v="34"/>
            <ac:picMkLst>
              <pc:docMk/>
              <pc:sldMasterMk cId="0" sldId="2147483648"/>
              <pc:sldLayoutMk cId="0" sldId="2147483665"/>
              <ac:picMk id="14" creationId="{D03464D3-C96F-4DD2-884C-4DDD51A6FF1B}"/>
            </ac:picMkLst>
          </pc:picChg>
          <pc:picChg chg="mod">
            <ac:chgData name="Petra POLASKOVA" userId="57d152d9-85ff-4ab6-86ab-ca0abe216818" providerId="ADAL" clId="{BEF2FF28-5709-4445-80F7-436FDD1B8433}" dt="2021-10-13T10:28:43.688" v="38"/>
            <ac:picMkLst>
              <pc:docMk/>
              <pc:sldMasterMk cId="0" sldId="2147483648"/>
              <pc:sldLayoutMk cId="0" sldId="2147483665"/>
              <ac:picMk id="16" creationId="{017C8867-BAB0-4E02-91F9-B20E577F799D}"/>
            </ac:picMkLst>
          </pc:picChg>
          <pc:picChg chg="mod">
            <ac:chgData name="Petra POLASKOVA" userId="57d152d9-85ff-4ab6-86ab-ca0abe216818" providerId="ADAL" clId="{BEF2FF28-5709-4445-80F7-436FDD1B8433}" dt="2021-10-13T10:28:43.688" v="38"/>
            <ac:picMkLst>
              <pc:docMk/>
              <pc:sldMasterMk cId="0" sldId="2147483648"/>
              <pc:sldLayoutMk cId="0" sldId="2147483665"/>
              <ac:picMk id="18" creationId="{7B51FA21-E87C-4521-B9BD-6E8C7A67D053}"/>
            </ac:picMkLst>
          </pc:picChg>
          <pc:picChg chg="mod">
            <ac:chgData name="Petra POLASKOVA" userId="57d152d9-85ff-4ab6-86ab-ca0abe216818" providerId="ADAL" clId="{BEF2FF28-5709-4445-80F7-436FDD1B8433}" dt="2021-10-13T10:28:43.688" v="38"/>
            <ac:picMkLst>
              <pc:docMk/>
              <pc:sldMasterMk cId="0" sldId="2147483648"/>
              <pc:sldLayoutMk cId="0" sldId="2147483665"/>
              <ac:picMk id="20" creationId="{9FDA5707-171E-4CB5-8941-EEB6AAEB9414}"/>
            </ac:picMkLst>
          </pc:picChg>
          <pc:picChg chg="mod">
            <ac:chgData name="Petra POLASKOVA" userId="57d152d9-85ff-4ab6-86ab-ca0abe216818" providerId="ADAL" clId="{BEF2FF28-5709-4445-80F7-436FDD1B8433}" dt="2021-10-13T10:29:32.915" v="43"/>
            <ac:picMkLst>
              <pc:docMk/>
              <pc:sldMasterMk cId="0" sldId="2147483648"/>
              <pc:sldLayoutMk cId="0" sldId="2147483665"/>
              <ac:picMk id="28" creationId="{915626DD-9091-45D7-8B56-C0F8DE37ED2A}"/>
            </ac:picMkLst>
          </pc:picChg>
          <pc:picChg chg="mod">
            <ac:chgData name="Petra POLASKOVA" userId="57d152d9-85ff-4ab6-86ab-ca0abe216818" providerId="ADAL" clId="{BEF2FF28-5709-4445-80F7-436FDD1B8433}" dt="2021-10-13T10:29:32.915" v="43"/>
            <ac:picMkLst>
              <pc:docMk/>
              <pc:sldMasterMk cId="0" sldId="2147483648"/>
              <pc:sldLayoutMk cId="0" sldId="2147483665"/>
              <ac:picMk id="31" creationId="{4AC27079-3C79-45E0-A76A-A6C294A50025}"/>
            </ac:picMkLst>
          </pc:picChg>
          <pc:picChg chg="mod">
            <ac:chgData name="Petra POLASKOVA" userId="57d152d9-85ff-4ab6-86ab-ca0abe216818" providerId="ADAL" clId="{BEF2FF28-5709-4445-80F7-436FDD1B8433}" dt="2021-10-13T10:29:32.915" v="43"/>
            <ac:picMkLst>
              <pc:docMk/>
              <pc:sldMasterMk cId="0" sldId="2147483648"/>
              <pc:sldLayoutMk cId="0" sldId="2147483665"/>
              <ac:picMk id="34" creationId="{2AA884B3-8AEC-4AD2-9B4C-7760CF42144F}"/>
            </ac:picMkLst>
          </pc:picChg>
          <pc:picChg chg="mod">
            <ac:chgData name="Petra POLASKOVA" userId="57d152d9-85ff-4ab6-86ab-ca0abe216818" providerId="ADAL" clId="{BEF2FF28-5709-4445-80F7-436FDD1B8433}" dt="2021-10-13T10:29:32.915" v="43"/>
            <ac:picMkLst>
              <pc:docMk/>
              <pc:sldMasterMk cId="0" sldId="2147483648"/>
              <pc:sldLayoutMk cId="0" sldId="2147483665"/>
              <ac:picMk id="37" creationId="{0151A318-90EA-4256-B501-336DE877EF09}"/>
            </ac:picMkLst>
          </pc:picChg>
          <pc:picChg chg="mod">
            <ac:chgData name="Petra POLASKOVA" userId="57d152d9-85ff-4ab6-86ab-ca0abe216818" providerId="ADAL" clId="{BEF2FF28-5709-4445-80F7-436FDD1B8433}" dt="2021-10-13T10:36:32.858" v="143"/>
            <ac:picMkLst>
              <pc:docMk/>
              <pc:sldMasterMk cId="0" sldId="2147483648"/>
              <pc:sldLayoutMk cId="0" sldId="2147483665"/>
              <ac:picMk id="47" creationId="{7072157A-D417-4751-B209-288536EC2524}"/>
            </ac:picMkLst>
          </pc:picChg>
          <pc:picChg chg="add mod">
            <ac:chgData name="Petra POLASKOVA" userId="57d152d9-85ff-4ab6-86ab-ca0abe216818" providerId="ADAL" clId="{BEF2FF28-5709-4445-80F7-436FDD1B8433}" dt="2021-10-13T10:36:32.858" v="143"/>
            <ac:picMkLst>
              <pc:docMk/>
              <pc:sldMasterMk cId="0" sldId="2147483648"/>
              <pc:sldLayoutMk cId="0" sldId="2147483665"/>
              <ac:picMk id="54" creationId="{D0942006-D469-4597-9B7C-005DC1206C36}"/>
            </ac:picMkLst>
          </pc:picChg>
        </pc:sldLayoutChg>
        <pc:sldLayoutChg chg="add mod modTransition">
          <pc:chgData name="Petra POLASKOVA" userId="57d152d9-85ff-4ab6-86ab-ca0abe216818" providerId="ADAL" clId="{BEF2FF28-5709-4445-80F7-436FDD1B8433}" dt="2021-10-13T10:42:50.263" v="150" actId="2890"/>
          <pc:sldLayoutMkLst>
            <pc:docMk/>
            <pc:sldMasterMk cId="2709726423" sldId="2147483678"/>
            <pc:sldLayoutMk cId="749891957" sldId="2147483666"/>
          </pc:sldLayoutMkLst>
        </pc:sldLayoutChg>
        <pc:sldLayoutChg chg="new del mod">
          <pc:chgData name="Petra POLASKOVA" userId="57d152d9-85ff-4ab6-86ab-ca0abe216818" providerId="ADAL" clId="{BEF2FF28-5709-4445-80F7-436FDD1B8433}" dt="2021-10-13T10:23:41.035" v="17" actId="2696"/>
          <pc:sldLayoutMkLst>
            <pc:docMk/>
            <pc:sldMasterMk cId="0" sldId="2147483648"/>
            <pc:sldLayoutMk cId="4168607026" sldId="2147483666"/>
          </pc:sldLayoutMkLst>
        </pc:sldLayoutChg>
        <pc:sldLayoutChg chg="new del mod">
          <pc:chgData name="Petra POLASKOVA" userId="57d152d9-85ff-4ab6-86ab-ca0abe216818" providerId="ADAL" clId="{BEF2FF28-5709-4445-80F7-436FDD1B8433}" dt="2021-10-13T10:22:52.011" v="2" actId="11236"/>
          <pc:sldLayoutMkLst>
            <pc:docMk/>
            <pc:sldMasterMk cId="0" sldId="2147483648"/>
            <pc:sldLayoutMk cId="4271176746" sldId="2147483666"/>
          </pc:sldLayoutMkLst>
        </pc:sldLayoutChg>
        <pc:sldLayoutChg chg="add mod ord replId modTransition">
          <pc:chgData name="Petra POLASKOVA" userId="57d152d9-85ff-4ab6-86ab-ca0abe216818" providerId="ADAL" clId="{BEF2FF28-5709-4445-80F7-436FDD1B8433}" dt="2021-10-13T12:09:45.582" v="554" actId="20578"/>
          <pc:sldLayoutMkLst>
            <pc:docMk/>
            <pc:sldMasterMk cId="0" sldId="2147483648"/>
            <pc:sldLayoutMk cId="294528387" sldId="2147483684"/>
          </pc:sldLayoutMkLst>
        </pc:sldLayoutChg>
        <pc:sldLayoutChg chg="add mod modTransition">
          <pc:chgData name="Petra POLASKOVA" userId="57d152d9-85ff-4ab6-86ab-ca0abe216818" providerId="ADAL" clId="{BEF2FF28-5709-4445-80F7-436FDD1B8433}" dt="2021-10-13T11:59:50.282" v="492" actId="6014"/>
          <pc:sldLayoutMkLst>
            <pc:docMk/>
            <pc:sldMasterMk cId="0" sldId="2147483648"/>
            <pc:sldLayoutMk cId="2554015309" sldId="2147483685"/>
          </pc:sldLayoutMkLst>
        </pc:sldLayoutChg>
        <pc:sldLayoutChg chg="addSp delSp modSp new mod">
          <pc:chgData name="Petra POLASKOVA" userId="57d152d9-85ff-4ab6-86ab-ca0abe216818" providerId="ADAL" clId="{BEF2FF28-5709-4445-80F7-436FDD1B8433}" dt="2021-10-13T12:18:34.561" v="633" actId="6014"/>
          <pc:sldLayoutMkLst>
            <pc:docMk/>
            <pc:sldMasterMk cId="0" sldId="2147483648"/>
            <pc:sldLayoutMk cId="3160548816" sldId="2147483686"/>
          </pc:sldLayoutMkLst>
          <pc:spChg chg="del">
            <ac:chgData name="Petra POLASKOVA" userId="57d152d9-85ff-4ab6-86ab-ca0abe216818" providerId="ADAL" clId="{BEF2FF28-5709-4445-80F7-436FDD1B8433}" dt="2021-10-13T12:10:10.352" v="558" actId="478"/>
            <ac:spMkLst>
              <pc:docMk/>
              <pc:sldMasterMk cId="0" sldId="2147483648"/>
              <pc:sldLayoutMk cId="3160548816" sldId="2147483686"/>
              <ac:spMk id="3" creationId="{7B28A4E3-9BDA-4C18-AD70-E42D2A43804F}"/>
            </ac:spMkLst>
          </pc:spChg>
          <pc:spChg chg="del">
            <ac:chgData name="Petra POLASKOVA" userId="57d152d9-85ff-4ab6-86ab-ca0abe216818" providerId="ADAL" clId="{BEF2FF28-5709-4445-80F7-436FDD1B8433}" dt="2021-10-13T12:10:07.991" v="557" actId="478"/>
            <ac:spMkLst>
              <pc:docMk/>
              <pc:sldMasterMk cId="0" sldId="2147483648"/>
              <pc:sldLayoutMk cId="3160548816" sldId="2147483686"/>
              <ac:spMk id="4" creationId="{6BEB004D-B9B5-420E-B75F-6DDB4D23F1AA}"/>
            </ac:spMkLst>
          </pc:spChg>
          <pc:spChg chg="del">
            <ac:chgData name="Petra POLASKOVA" userId="57d152d9-85ff-4ab6-86ab-ca0abe216818" providerId="ADAL" clId="{BEF2FF28-5709-4445-80F7-436FDD1B8433}" dt="2021-10-13T12:10:11.775" v="559" actId="478"/>
            <ac:spMkLst>
              <pc:docMk/>
              <pc:sldMasterMk cId="0" sldId="2147483648"/>
              <pc:sldLayoutMk cId="3160548816" sldId="2147483686"/>
              <ac:spMk id="5" creationId="{CC87A513-B5A6-40C1-8AA1-55A94DEC19AF}"/>
            </ac:spMkLst>
          </pc:spChg>
          <pc:spChg chg="add mod">
            <ac:chgData name="Petra POLASKOVA" userId="57d152d9-85ff-4ab6-86ab-ca0abe216818" providerId="ADAL" clId="{BEF2FF28-5709-4445-80F7-436FDD1B8433}" dt="2021-10-13T12:11:12.555" v="561"/>
            <ac:spMkLst>
              <pc:docMk/>
              <pc:sldMasterMk cId="0" sldId="2147483648"/>
              <pc:sldLayoutMk cId="3160548816" sldId="2147483686"/>
              <ac:spMk id="10" creationId="{D1D41C9F-B92F-4A49-BBCB-60A05EBA921A}"/>
            </ac:spMkLst>
          </pc:spChg>
          <pc:spChg chg="add mod">
            <ac:chgData name="Petra POLASKOVA" userId="57d152d9-85ff-4ab6-86ab-ca0abe216818" providerId="ADAL" clId="{BEF2FF28-5709-4445-80F7-436FDD1B8433}" dt="2021-10-13T12:11:12.555" v="561"/>
            <ac:spMkLst>
              <pc:docMk/>
              <pc:sldMasterMk cId="0" sldId="2147483648"/>
              <pc:sldLayoutMk cId="3160548816" sldId="2147483686"/>
              <ac:spMk id="11" creationId="{CF4AB53B-36D3-4345-A3F7-626AE06D3573}"/>
            </ac:spMkLst>
          </pc:spChg>
          <pc:spChg chg="add mod">
            <ac:chgData name="Petra POLASKOVA" userId="57d152d9-85ff-4ab6-86ab-ca0abe216818" providerId="ADAL" clId="{BEF2FF28-5709-4445-80F7-436FDD1B8433}" dt="2021-10-13T12:11:12.555" v="561"/>
            <ac:spMkLst>
              <pc:docMk/>
              <pc:sldMasterMk cId="0" sldId="2147483648"/>
              <pc:sldLayoutMk cId="3160548816" sldId="2147483686"/>
              <ac:spMk id="12" creationId="{380EEFE2-BEE5-4AB6-94C7-EEDCD7B68C90}"/>
            </ac:spMkLst>
          </pc:spChg>
          <pc:spChg chg="add mod">
            <ac:chgData name="Petra POLASKOVA" userId="57d152d9-85ff-4ab6-86ab-ca0abe216818" providerId="ADAL" clId="{BEF2FF28-5709-4445-80F7-436FDD1B8433}" dt="2021-10-13T12:11:12.555" v="561"/>
            <ac:spMkLst>
              <pc:docMk/>
              <pc:sldMasterMk cId="0" sldId="2147483648"/>
              <pc:sldLayoutMk cId="3160548816" sldId="2147483686"/>
              <ac:spMk id="13" creationId="{E6523102-8D54-4CC6-BA13-1C77C5B1377A}"/>
            </ac:spMkLst>
          </pc:spChg>
          <pc:spChg chg="add mod">
            <ac:chgData name="Petra POLASKOVA" userId="57d152d9-85ff-4ab6-86ab-ca0abe216818" providerId="ADAL" clId="{BEF2FF28-5709-4445-80F7-436FDD1B8433}" dt="2021-10-13T12:11:26.391" v="562" actId="207"/>
            <ac:spMkLst>
              <pc:docMk/>
              <pc:sldMasterMk cId="0" sldId="2147483648"/>
              <pc:sldLayoutMk cId="3160548816" sldId="2147483686"/>
              <ac:spMk id="14" creationId="{7F71B7DD-5B1C-42A5-A345-258B1574F596}"/>
            </ac:spMkLst>
          </pc:spChg>
          <pc:spChg chg="add mod">
            <ac:chgData name="Petra POLASKOVA" userId="57d152d9-85ff-4ab6-86ab-ca0abe216818" providerId="ADAL" clId="{BEF2FF28-5709-4445-80F7-436FDD1B8433}" dt="2021-10-13T12:11:34.263" v="563" actId="207"/>
            <ac:spMkLst>
              <pc:docMk/>
              <pc:sldMasterMk cId="0" sldId="2147483648"/>
              <pc:sldLayoutMk cId="3160548816" sldId="2147483686"/>
              <ac:spMk id="15" creationId="{0A20553E-115D-4865-81DB-3719AD073389}"/>
            </ac:spMkLst>
          </pc:spChg>
          <pc:spChg chg="add mod">
            <ac:chgData name="Petra POLASKOVA" userId="57d152d9-85ff-4ab6-86ab-ca0abe216818" providerId="ADAL" clId="{BEF2FF28-5709-4445-80F7-436FDD1B8433}" dt="2021-10-13T12:11:39.231" v="564" actId="207"/>
            <ac:spMkLst>
              <pc:docMk/>
              <pc:sldMasterMk cId="0" sldId="2147483648"/>
              <pc:sldLayoutMk cId="3160548816" sldId="2147483686"/>
              <ac:spMk id="16" creationId="{C0FB0C0B-D241-45FE-98F9-012259050157}"/>
            </ac:spMkLst>
          </pc:spChg>
          <pc:spChg chg="add mod">
            <ac:chgData name="Petra POLASKOVA" userId="57d152d9-85ff-4ab6-86ab-ca0abe216818" providerId="ADAL" clId="{BEF2FF28-5709-4445-80F7-436FDD1B8433}" dt="2021-10-13T12:11:45.215" v="565" actId="207"/>
            <ac:spMkLst>
              <pc:docMk/>
              <pc:sldMasterMk cId="0" sldId="2147483648"/>
              <pc:sldLayoutMk cId="3160548816" sldId="2147483686"/>
              <ac:spMk id="17" creationId="{CB0BF89B-34ED-45F9-9FE6-38E930DE860C}"/>
            </ac:spMkLst>
          </pc:spChg>
          <pc:spChg chg="add mod">
            <ac:chgData name="Petra POLASKOVA" userId="57d152d9-85ff-4ab6-86ab-ca0abe216818" providerId="ADAL" clId="{BEF2FF28-5709-4445-80F7-436FDD1B8433}" dt="2021-10-13T12:11:49.744" v="566" actId="207"/>
            <ac:spMkLst>
              <pc:docMk/>
              <pc:sldMasterMk cId="0" sldId="2147483648"/>
              <pc:sldLayoutMk cId="3160548816" sldId="2147483686"/>
              <ac:spMk id="19" creationId="{8B7F37B3-1E85-4DEF-9072-51E6C4517CF4}"/>
            </ac:spMkLst>
          </pc:spChg>
          <pc:spChg chg="add 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20" creationId="{42B930F2-1BF5-4D17-8BF2-71734162E5EB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22" creationId="{062DFF0B-D989-41FF-8174-F16C634BBD51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23" creationId="{BC3A056B-0099-443E-BBE0-87FDBF04DAA0}"/>
            </ac:spMkLst>
          </pc:spChg>
          <pc:spChg chg="add 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27" creationId="{0DAAE046-F12D-4A20-A54E-16C1359FD55A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29" creationId="{6C91B9D9-F8AC-44F2-8CC4-9963682618D3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30" creationId="{137E59F5-4991-4D17-8ACF-D29D9363BDE4}"/>
            </ac:spMkLst>
          </pc:spChg>
          <pc:spChg chg="add 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34" creationId="{16FEA20C-77C9-4E92-A520-7AAD21CB6E59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36" creationId="{6A9D28DA-6152-4B19-AC71-4B2AF73939C5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37" creationId="{821F8C32-3990-42F2-8A32-57DFF65A49D6}"/>
            </ac:spMkLst>
          </pc:spChg>
          <pc:spChg chg="add 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41" creationId="{0BF31DA9-F07C-496F-BDF1-F14A6443C6A8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43" creationId="{065FAA62-6FF2-4B5A-8E3A-4FEDC8E86957}"/>
            </ac:spMkLst>
          </pc:spChg>
          <pc:spChg chg="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44" creationId="{F19E6309-3A08-4E66-B927-E7F5EE29E8E5}"/>
            </ac:spMkLst>
          </pc:spChg>
          <pc:spChg chg="add mod">
            <ac:chgData name="Petra POLASKOVA" userId="57d152d9-85ff-4ab6-86ab-ca0abe216818" providerId="ADAL" clId="{BEF2FF28-5709-4445-80F7-436FDD1B8433}" dt="2021-10-13T12:12:55.029" v="578"/>
            <ac:spMkLst>
              <pc:docMk/>
              <pc:sldMasterMk cId="0" sldId="2147483648"/>
              <pc:sldLayoutMk cId="3160548816" sldId="2147483686"/>
              <ac:spMk id="48" creationId="{C5D6937D-2A75-413A-A8CB-34C552FAD950}"/>
            </ac:spMkLst>
          </pc:s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21" creationId="{7ADD2157-6446-40CB-B9C8-765F7A16CD5E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24" creationId="{BE195201-F331-45FB-91A0-5360AD44C45A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28" creationId="{A0534594-B108-41ED-B4D0-E0AAB38F3B4B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31" creationId="{47898DE0-DBBD-46EC-8830-3702765695C7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35" creationId="{AC464155-127F-44A7-8B5C-E907DE13E71D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38" creationId="{DFD4FF3F-B892-4C4F-ACF8-575C03D14DD9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42" creationId="{0FE15BF8-AD6B-43E1-8A20-D808B76E1DBC}"/>
            </ac:grpSpMkLst>
          </pc:grpChg>
          <pc:grpChg chg="add mod">
            <ac:chgData name="Petra POLASKOVA" userId="57d152d9-85ff-4ab6-86ab-ca0abe216818" providerId="ADAL" clId="{BEF2FF28-5709-4445-80F7-436FDD1B8433}" dt="2021-10-13T12:12:55.029" v="578"/>
            <ac:grpSpMkLst>
              <pc:docMk/>
              <pc:sldMasterMk cId="0" sldId="2147483648"/>
              <pc:sldLayoutMk cId="3160548816" sldId="2147483686"/>
              <ac:grpSpMk id="45" creationId="{551DB351-227C-4846-BCDE-AB5FAF3FC0B6}"/>
            </ac:grpSpMkLst>
          </pc:grpChg>
          <pc:picChg chg="add mod">
            <ac:chgData name="Petra POLASKOVA" userId="57d152d9-85ff-4ab6-86ab-ca0abe216818" providerId="ADAL" clId="{BEF2FF28-5709-4445-80F7-436FDD1B8433}" dt="2021-10-13T12:11:12.555" v="561"/>
            <ac:picMkLst>
              <pc:docMk/>
              <pc:sldMasterMk cId="0" sldId="2147483648"/>
              <pc:sldLayoutMk cId="3160548816" sldId="2147483686"/>
              <ac:picMk id="6" creationId="{6BEC22AB-92AF-40D2-B2B7-1CE472CDC7A2}"/>
            </ac:picMkLst>
          </pc:picChg>
          <pc:picChg chg="add mod">
            <ac:chgData name="Petra POLASKOVA" userId="57d152d9-85ff-4ab6-86ab-ca0abe216818" providerId="ADAL" clId="{BEF2FF28-5709-4445-80F7-436FDD1B8433}" dt="2021-10-13T12:11:12.555" v="561"/>
            <ac:picMkLst>
              <pc:docMk/>
              <pc:sldMasterMk cId="0" sldId="2147483648"/>
              <pc:sldLayoutMk cId="3160548816" sldId="2147483686"/>
              <ac:picMk id="7" creationId="{4C9A02E6-B494-4593-B95F-E74D844065BA}"/>
            </ac:picMkLst>
          </pc:picChg>
          <pc:picChg chg="add mod">
            <ac:chgData name="Petra POLASKOVA" userId="57d152d9-85ff-4ab6-86ab-ca0abe216818" providerId="ADAL" clId="{BEF2FF28-5709-4445-80F7-436FDD1B8433}" dt="2021-10-13T12:11:12.555" v="561"/>
            <ac:picMkLst>
              <pc:docMk/>
              <pc:sldMasterMk cId="0" sldId="2147483648"/>
              <pc:sldLayoutMk cId="3160548816" sldId="2147483686"/>
              <ac:picMk id="8" creationId="{E2807909-623F-428D-A5A4-B795622C0BBD}"/>
            </ac:picMkLst>
          </pc:picChg>
          <pc:picChg chg="add mod">
            <ac:chgData name="Petra POLASKOVA" userId="57d152d9-85ff-4ab6-86ab-ca0abe216818" providerId="ADAL" clId="{BEF2FF28-5709-4445-80F7-436FDD1B8433}" dt="2021-10-13T12:11:12.555" v="561"/>
            <ac:picMkLst>
              <pc:docMk/>
              <pc:sldMasterMk cId="0" sldId="2147483648"/>
              <pc:sldLayoutMk cId="3160548816" sldId="2147483686"/>
              <ac:picMk id="9" creationId="{EEE9B762-CAA0-4A65-BB6C-AB7BA4D04950}"/>
            </ac:picMkLst>
          </pc:picChg>
          <pc:picChg chg="add mod">
            <ac:chgData name="Petra POLASKOVA" userId="57d152d9-85ff-4ab6-86ab-ca0abe216818" providerId="ADAL" clId="{BEF2FF28-5709-4445-80F7-436FDD1B8433}" dt="2021-10-13T12:11:12.555" v="561"/>
            <ac:picMkLst>
              <pc:docMk/>
              <pc:sldMasterMk cId="0" sldId="2147483648"/>
              <pc:sldLayoutMk cId="3160548816" sldId="2147483686"/>
              <ac:picMk id="18" creationId="{A164EE02-A044-421D-87D8-E73CE6666655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25" creationId="{9D691554-7137-4F24-A9CD-2FCF5359D999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26" creationId="{02387697-ACCC-4A14-8687-C4BBD626F134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32" creationId="{730E74B8-14A5-40CD-82F7-45597A0257FA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33" creationId="{5A00E782-3131-4B4E-B3A1-79C84DA316E7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39" creationId="{40A379C1-A60C-4DDC-B60E-75915DE29E8E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40" creationId="{76557A48-1160-46E6-8E12-D8EFDBD62022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46" creationId="{0D143CA3-795A-4530-8E30-FA905AB974BA}"/>
            </ac:picMkLst>
          </pc:picChg>
          <pc:picChg chg="mod">
            <ac:chgData name="Petra POLASKOVA" userId="57d152d9-85ff-4ab6-86ab-ca0abe216818" providerId="ADAL" clId="{BEF2FF28-5709-4445-80F7-436FDD1B8433}" dt="2021-10-13T12:12:55.029" v="578"/>
            <ac:picMkLst>
              <pc:docMk/>
              <pc:sldMasterMk cId="0" sldId="2147483648"/>
              <pc:sldLayoutMk cId="3160548816" sldId="2147483686"/>
              <ac:picMk id="47" creationId="{04267AB0-0687-4031-A005-511C933290B7}"/>
            </ac:picMkLst>
          </pc:picChg>
        </pc:sldLayoutChg>
      </pc:sldMasterChg>
      <pc:sldMasterChg chg="new del mod addSldLayout delSldLayout">
        <pc:chgData name="Petra POLASKOVA" userId="57d152d9-85ff-4ab6-86ab-ca0abe216818" providerId="ADAL" clId="{BEF2FF28-5709-4445-80F7-436FDD1B8433}" dt="2021-10-13T10:23:06.395" v="15" actId="2696"/>
        <pc:sldMasterMkLst>
          <pc:docMk/>
          <pc:sldMasterMk cId="3918928033" sldId="2147483666"/>
        </pc:sldMasterMkLst>
        <pc:sldLayoutChg chg="new del replId">
          <pc:chgData name="Petra POLASKOVA" userId="57d152d9-85ff-4ab6-86ab-ca0abe216818" providerId="ADAL" clId="{BEF2FF28-5709-4445-80F7-436FDD1B8433}" dt="2021-10-13T10:23:06.382" v="4" actId="2696"/>
          <pc:sldLayoutMkLst>
            <pc:docMk/>
            <pc:sldMasterMk cId="3918928033" sldId="2147483666"/>
            <pc:sldLayoutMk cId="769149101" sldId="2147483667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83" v="5" actId="2696"/>
          <pc:sldLayoutMkLst>
            <pc:docMk/>
            <pc:sldMasterMk cId="3918928033" sldId="2147483666"/>
            <pc:sldLayoutMk cId="2060502018" sldId="2147483668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84" v="6" actId="2696"/>
          <pc:sldLayoutMkLst>
            <pc:docMk/>
            <pc:sldMasterMk cId="3918928033" sldId="2147483666"/>
            <pc:sldLayoutMk cId="2744377544" sldId="2147483669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86" v="7" actId="2696"/>
          <pc:sldLayoutMkLst>
            <pc:docMk/>
            <pc:sldMasterMk cId="3918928033" sldId="2147483666"/>
            <pc:sldLayoutMk cId="300389816" sldId="2147483670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87" v="8" actId="2696"/>
          <pc:sldLayoutMkLst>
            <pc:docMk/>
            <pc:sldMasterMk cId="3918928033" sldId="2147483666"/>
            <pc:sldLayoutMk cId="1467242606" sldId="2147483671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88" v="9" actId="2696"/>
          <pc:sldLayoutMkLst>
            <pc:docMk/>
            <pc:sldMasterMk cId="3918928033" sldId="2147483666"/>
            <pc:sldLayoutMk cId="3585536390" sldId="2147483672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89" v="10" actId="2696"/>
          <pc:sldLayoutMkLst>
            <pc:docMk/>
            <pc:sldMasterMk cId="3918928033" sldId="2147483666"/>
            <pc:sldLayoutMk cId="2051291237" sldId="2147483673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90" v="11" actId="2696"/>
          <pc:sldLayoutMkLst>
            <pc:docMk/>
            <pc:sldMasterMk cId="3918928033" sldId="2147483666"/>
            <pc:sldLayoutMk cId="64281370" sldId="2147483674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92" v="12" actId="2696"/>
          <pc:sldLayoutMkLst>
            <pc:docMk/>
            <pc:sldMasterMk cId="3918928033" sldId="2147483666"/>
            <pc:sldLayoutMk cId="3247759977" sldId="2147483675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92" v="13" actId="2696"/>
          <pc:sldLayoutMkLst>
            <pc:docMk/>
            <pc:sldMasterMk cId="3918928033" sldId="2147483666"/>
            <pc:sldLayoutMk cId="1897360311" sldId="2147483676"/>
          </pc:sldLayoutMkLst>
        </pc:sldLayoutChg>
        <pc:sldLayoutChg chg="new del replId">
          <pc:chgData name="Petra POLASKOVA" userId="57d152d9-85ff-4ab6-86ab-ca0abe216818" providerId="ADAL" clId="{BEF2FF28-5709-4445-80F7-436FDD1B8433}" dt="2021-10-13T10:23:06.393" v="14" actId="2696"/>
          <pc:sldLayoutMkLst>
            <pc:docMk/>
            <pc:sldMasterMk cId="3918928033" sldId="2147483666"/>
            <pc:sldLayoutMk cId="721193311" sldId="2147483677"/>
          </pc:sldLayoutMkLst>
        </pc:sldLayoutChg>
      </pc:sldMasterChg>
      <pc:sldMasterChg chg="delSp mod delSldLayout modSldLayout sldLayoutOrd">
        <pc:chgData name="Petra POLASKOVA" userId="57d152d9-85ff-4ab6-86ab-ca0abe216818" providerId="ADAL" clId="{BEF2FF28-5709-4445-80F7-436FDD1B8433}" dt="2021-10-13T12:09:31.027" v="552" actId="2696"/>
        <pc:sldMasterMkLst>
          <pc:docMk/>
          <pc:sldMasterMk cId="2709726423" sldId="2147483678"/>
        </pc:sldMasterMkLst>
        <pc:spChg chg="del">
          <ac:chgData name="Petra POLASKOVA" userId="57d152d9-85ff-4ab6-86ab-ca0abe216818" providerId="ADAL" clId="{BEF2FF28-5709-4445-80F7-436FDD1B8433}" dt="2021-10-13T10:42:45.772" v="149" actId="478"/>
          <ac:spMkLst>
            <pc:docMk/>
            <pc:sldMasterMk cId="2709726423" sldId="2147483678"/>
            <ac:spMk id="27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42:45.772" v="149" actId="478"/>
          <ac:spMkLst>
            <pc:docMk/>
            <pc:sldMasterMk cId="2709726423" sldId="2147483678"/>
            <ac:spMk id="29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42:45.772" v="149" actId="478"/>
          <ac:spMkLst>
            <pc:docMk/>
            <pc:sldMasterMk cId="2709726423" sldId="2147483678"/>
            <ac:spMk id="31" creationId="{00000000-0000-0000-0000-000000000000}"/>
          </ac:spMkLst>
        </pc:spChg>
        <pc:spChg chg="del">
          <ac:chgData name="Petra POLASKOVA" userId="57d152d9-85ff-4ab6-86ab-ca0abe216818" providerId="ADAL" clId="{BEF2FF28-5709-4445-80F7-436FDD1B8433}" dt="2021-10-13T10:42:45.772" v="149" actId="478"/>
          <ac:spMkLst>
            <pc:docMk/>
            <pc:sldMasterMk cId="2709726423" sldId="2147483678"/>
            <ac:spMk id="33" creationId="{00000000-0000-0000-0000-000000000000}"/>
          </ac:spMkLst>
        </pc:spChg>
        <pc:picChg chg="del">
          <ac:chgData name="Petra POLASKOVA" userId="57d152d9-85ff-4ab6-86ab-ca0abe216818" providerId="ADAL" clId="{BEF2FF28-5709-4445-80F7-436FDD1B8433}" dt="2021-10-13T10:42:45.772" v="149" actId="478"/>
          <ac:picMkLst>
            <pc:docMk/>
            <pc:sldMasterMk cId="2709726423" sldId="2147483678"/>
            <ac:picMk id="28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0:42:45.772" v="149" actId="478"/>
          <ac:picMkLst>
            <pc:docMk/>
            <pc:sldMasterMk cId="2709726423" sldId="2147483678"/>
            <ac:picMk id="30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0:42:45.772" v="149" actId="478"/>
          <ac:picMkLst>
            <pc:docMk/>
            <pc:sldMasterMk cId="2709726423" sldId="2147483678"/>
            <ac:picMk id="32" creationId="{00000000-0000-0000-0000-000000000000}"/>
          </ac:picMkLst>
        </pc:picChg>
        <pc:picChg chg="del">
          <ac:chgData name="Petra POLASKOVA" userId="57d152d9-85ff-4ab6-86ab-ca0abe216818" providerId="ADAL" clId="{BEF2FF28-5709-4445-80F7-436FDD1B8433}" dt="2021-10-13T10:42:45.772" v="149" actId="478"/>
          <ac:picMkLst>
            <pc:docMk/>
            <pc:sldMasterMk cId="2709726423" sldId="2147483678"/>
            <ac:picMk id="34" creationId="{00000000-0000-0000-0000-000000000000}"/>
          </ac:picMkLst>
        </pc:picChg>
        <pc:sldLayoutChg chg="addSp delSp modSp mod ord">
          <pc:chgData name="Petra POLASKOVA" userId="57d152d9-85ff-4ab6-86ab-ca0abe216818" providerId="ADAL" clId="{BEF2FF28-5709-4445-80F7-436FDD1B8433}" dt="2021-10-13T10:54:25.444" v="213" actId="6014"/>
          <pc:sldLayoutMkLst>
            <pc:docMk/>
            <pc:sldMasterMk cId="2709726423" sldId="2147483678"/>
            <pc:sldLayoutMk cId="749891957" sldId="2147483666"/>
          </pc:sldLayoutMkLst>
          <pc:spChg chg="del">
            <ac:chgData name="Petra POLASKOVA" userId="57d152d9-85ff-4ab6-86ab-ca0abe216818" providerId="ADAL" clId="{BEF2FF28-5709-4445-80F7-436FDD1B8433}" dt="2021-10-13T10:43:06.924" v="152" actId="478"/>
            <ac:spMkLst>
              <pc:docMk/>
              <pc:sldMasterMk cId="2709726423" sldId="2147483678"/>
              <pc:sldLayoutMk cId="749891957" sldId="2147483666"/>
              <ac:spMk id="55" creationId="{B9F332F9-76B1-4BE1-BEC8-3F0CEDA7CB2F}"/>
            </ac:spMkLst>
          </pc:spChg>
          <pc:spChg chg="add mod">
            <ac:chgData name="Petra POLASKOVA" userId="57d152d9-85ff-4ab6-86ab-ca0abe216818" providerId="ADAL" clId="{BEF2FF28-5709-4445-80F7-436FDD1B8433}" dt="2021-10-13T10:46:51.512" v="160"/>
            <ac:spMkLst>
              <pc:docMk/>
              <pc:sldMasterMk cId="2709726423" sldId="2147483678"/>
              <pc:sldLayoutMk cId="749891957" sldId="2147483666"/>
              <ac:spMk id="57" creationId="{651D290F-0752-4107-8FBF-18DA329C4C7D}"/>
            </ac:spMkLst>
          </pc:spChg>
          <pc:spChg chg="add mod">
            <ac:chgData name="Petra POLASKOVA" userId="57d152d9-85ff-4ab6-86ab-ca0abe216818" providerId="ADAL" clId="{BEF2FF28-5709-4445-80F7-436FDD1B8433}" dt="2021-10-13T10:47:36.603" v="169" actId="20577"/>
            <ac:spMkLst>
              <pc:docMk/>
              <pc:sldMasterMk cId="2709726423" sldId="2147483678"/>
              <pc:sldLayoutMk cId="749891957" sldId="2147483666"/>
              <ac:spMk id="58" creationId="{BBC4652E-F310-4A56-AB21-6122FC1D79DD}"/>
            </ac:spMkLst>
          </pc:spChg>
          <pc:spChg chg="add mod">
            <ac:chgData name="Petra POLASKOVA" userId="57d152d9-85ff-4ab6-86ab-ca0abe216818" providerId="ADAL" clId="{BEF2FF28-5709-4445-80F7-436FDD1B8433}" dt="2021-10-13T10:48:53.231" v="185" actId="14100"/>
            <ac:spMkLst>
              <pc:docMk/>
              <pc:sldMasterMk cId="2709726423" sldId="2147483678"/>
              <pc:sldLayoutMk cId="749891957" sldId="2147483666"/>
              <ac:spMk id="59" creationId="{EBB4A14A-E310-4668-904B-115B03A6C9FE}"/>
            </ac:spMkLst>
          </pc:spChg>
          <pc:spChg chg="add del mod">
            <ac:chgData name="Petra POLASKOVA" userId="57d152d9-85ff-4ab6-86ab-ca0abe216818" providerId="ADAL" clId="{BEF2FF28-5709-4445-80F7-436FDD1B8433}" dt="2021-10-13T10:48:34.334" v="178"/>
            <ac:spMkLst>
              <pc:docMk/>
              <pc:sldMasterMk cId="2709726423" sldId="2147483678"/>
              <pc:sldLayoutMk cId="749891957" sldId="2147483666"/>
              <ac:spMk id="60" creationId="{88E9ED6E-59F6-4BF7-8976-189B5DC5FAF5}"/>
            </ac:spMkLst>
          </pc:spChg>
          <pc:spChg chg="add mod">
            <ac:chgData name="Petra POLASKOVA" userId="57d152d9-85ff-4ab6-86ab-ca0abe216818" providerId="ADAL" clId="{BEF2FF28-5709-4445-80F7-436FDD1B8433}" dt="2021-10-13T10:49:16.940" v="186"/>
            <ac:spMkLst>
              <pc:docMk/>
              <pc:sldMasterMk cId="2709726423" sldId="2147483678"/>
              <pc:sldLayoutMk cId="749891957" sldId="2147483666"/>
              <ac:spMk id="61" creationId="{0E86A731-7A0D-40FB-91A2-359D9CE02A24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63" creationId="{EE1AEBE3-7C4E-4208-B55B-C78FC756AB53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64" creationId="{14726235-266E-4B36-AA64-F8D22D3F27F7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67" creationId="{CEDC84E3-B369-4514-9CDC-5DCBC92EE68D}"/>
            </ac:spMkLst>
          </pc:spChg>
          <pc:spChg chg="add 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70" creationId="{84DDD017-362C-44C9-8E07-C065F9C48E60}"/>
            </ac:spMkLst>
          </pc:spChg>
          <pc:spChg chg="add del mod">
            <ac:chgData name="Petra POLASKOVA" userId="57d152d9-85ff-4ab6-86ab-ca0abe216818" providerId="ADAL" clId="{BEF2FF28-5709-4445-80F7-436FDD1B8433}" dt="2021-10-13T10:53:30.190" v="206" actId="478"/>
            <ac:spMkLst>
              <pc:docMk/>
              <pc:sldMasterMk cId="2709726423" sldId="2147483678"/>
              <pc:sldLayoutMk cId="749891957" sldId="2147483666"/>
              <ac:spMk id="71" creationId="{5766DB02-1D45-4F2B-A443-CBE19025A57D}"/>
            </ac:spMkLst>
          </pc:spChg>
          <pc:spChg chg="add del mod">
            <ac:chgData name="Petra POLASKOVA" userId="57d152d9-85ff-4ab6-86ab-ca0abe216818" providerId="ADAL" clId="{BEF2FF28-5709-4445-80F7-436FDD1B8433}" dt="2021-10-13T10:53:34.843" v="208" actId="478"/>
            <ac:spMkLst>
              <pc:docMk/>
              <pc:sldMasterMk cId="2709726423" sldId="2147483678"/>
              <pc:sldLayoutMk cId="749891957" sldId="2147483666"/>
              <ac:spMk id="72" creationId="{481B382B-3BA3-46EC-B622-EF2EB504264B}"/>
            </ac:spMkLst>
          </pc:spChg>
          <pc:spChg chg="add del mod">
            <ac:chgData name="Petra POLASKOVA" userId="57d152d9-85ff-4ab6-86ab-ca0abe216818" providerId="ADAL" clId="{BEF2FF28-5709-4445-80F7-436FDD1B8433}" dt="2021-10-13T10:53:40.734" v="210" actId="478"/>
            <ac:spMkLst>
              <pc:docMk/>
              <pc:sldMasterMk cId="2709726423" sldId="2147483678"/>
              <pc:sldLayoutMk cId="749891957" sldId="2147483666"/>
              <ac:spMk id="73" creationId="{1D702339-6A56-4B7A-9EDA-C19FBD328BB7}"/>
            </ac:spMkLst>
          </pc:spChg>
          <pc:spChg chg="add del mod">
            <ac:chgData name="Petra POLASKOVA" userId="57d152d9-85ff-4ab6-86ab-ca0abe216818" providerId="ADAL" clId="{BEF2FF28-5709-4445-80F7-436FDD1B8433}" dt="2021-10-13T10:53:37.429" v="209" actId="478"/>
            <ac:spMkLst>
              <pc:docMk/>
              <pc:sldMasterMk cId="2709726423" sldId="2147483678"/>
              <pc:sldLayoutMk cId="749891957" sldId="2147483666"/>
              <ac:spMk id="75" creationId="{616AA3C2-7A78-4493-897E-628414FF0251}"/>
            </ac:spMkLst>
          </pc:spChg>
          <pc:spChg chg="add 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76" creationId="{6C440275-459D-4CD7-8F74-0AC00AB0EFCF}"/>
            </ac:spMkLst>
          </pc:spChg>
          <pc:spChg chg="add 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77" creationId="{F2576453-208E-4FCA-ABD2-693A4A4D891A}"/>
            </ac:spMkLst>
          </pc:spChg>
          <pc:spChg chg="add 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78" creationId="{E74B7754-D54E-4692-96EC-13895BB38A10}"/>
            </ac:spMkLst>
          </pc:spChg>
          <pc:spChg chg="add del mod">
            <ac:chgData name="Petra POLASKOVA" userId="57d152d9-85ff-4ab6-86ab-ca0abe216818" providerId="ADAL" clId="{BEF2FF28-5709-4445-80F7-436FDD1B8433}" dt="2021-10-13T10:53:43.341" v="211" actId="478"/>
            <ac:spMkLst>
              <pc:docMk/>
              <pc:sldMasterMk cId="2709726423" sldId="2147483678"/>
              <pc:sldLayoutMk cId="749891957" sldId="2147483666"/>
              <ac:spMk id="79" creationId="{EC8553BE-84EE-4577-BE98-80CC67571F08}"/>
            </ac:spMkLst>
          </pc:spChg>
          <pc:spChg chg="add del mod">
            <ac:chgData name="Petra POLASKOVA" userId="57d152d9-85ff-4ab6-86ab-ca0abe216818" providerId="ADAL" clId="{BEF2FF28-5709-4445-80F7-436FDD1B8433}" dt="2021-10-13T10:53:45.357" v="212" actId="478"/>
            <ac:spMkLst>
              <pc:docMk/>
              <pc:sldMasterMk cId="2709726423" sldId="2147483678"/>
              <pc:sldLayoutMk cId="749891957" sldId="2147483666"/>
              <ac:spMk id="80" creationId="{039BB8B3-7E0A-4E6D-AF34-A5C4C92EDC89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82" creationId="{9FEE308E-065E-4445-B864-A163FC621F57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84" creationId="{86E35E69-C5F3-4980-B044-4FF1287B2196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85" creationId="{22B22826-CA48-49D8-A577-57E12340D35F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86" creationId="{48B8C0CE-48F0-4B6A-944E-0261BA4163BB}"/>
            </ac:spMkLst>
          </pc:spChg>
          <pc:spChg chg="mod">
            <ac:chgData name="Petra POLASKOVA" userId="57d152d9-85ff-4ab6-86ab-ca0abe216818" providerId="ADAL" clId="{BEF2FF28-5709-4445-80F7-436FDD1B8433}" dt="2021-10-13T10:51:08.751" v="193"/>
            <ac:spMkLst>
              <pc:docMk/>
              <pc:sldMasterMk cId="2709726423" sldId="2147483678"/>
              <pc:sldLayoutMk cId="749891957" sldId="2147483666"/>
              <ac:spMk id="87" creationId="{F55CDC03-81D7-49DA-8991-37CB1508A07A}"/>
            </ac:spMkLst>
          </pc:spChg>
          <pc:spChg chg="add mod">
            <ac:chgData name="Petra POLASKOVA" userId="57d152d9-85ff-4ab6-86ab-ca0abe216818" providerId="ADAL" clId="{BEF2FF28-5709-4445-80F7-436FDD1B8433}" dt="2021-10-13T10:53:22.816" v="205"/>
            <ac:spMkLst>
              <pc:docMk/>
              <pc:sldMasterMk cId="2709726423" sldId="2147483678"/>
              <pc:sldLayoutMk cId="749891957" sldId="2147483666"/>
              <ac:spMk id="88" creationId="{DED876E0-CC52-4612-B93D-9C64A8C59B5D}"/>
            </ac:spMkLst>
          </pc:spChg>
          <pc:grpChg chg="mod">
            <ac:chgData name="Petra POLASKOVA" userId="57d152d9-85ff-4ab6-86ab-ca0abe216818" providerId="ADAL" clId="{BEF2FF28-5709-4445-80F7-436FDD1B8433}" dt="2021-10-13T10:49:25.330" v="187" actId="1037"/>
            <ac:grpSpMkLst>
              <pc:docMk/>
              <pc:sldMasterMk cId="2709726423" sldId="2147483678"/>
              <pc:sldLayoutMk cId="749891957" sldId="2147483666"/>
              <ac:grpSpMk id="8" creationId="{37FD8DBC-153C-4D28-A36F-177E8A407166}"/>
            </ac:grpSpMkLst>
          </pc:grpChg>
          <pc:grpChg chg="del">
            <ac:chgData name="Petra POLASKOVA" userId="57d152d9-85ff-4ab6-86ab-ca0abe216818" providerId="ADAL" clId="{BEF2FF28-5709-4445-80F7-436FDD1B8433}" dt="2021-10-13T10:43:06.924" v="152" actId="478"/>
            <ac:grpSpMkLst>
              <pc:docMk/>
              <pc:sldMasterMk cId="2709726423" sldId="2147483678"/>
              <pc:sldLayoutMk cId="749891957" sldId="2147483666"/>
              <ac:grpSpMk id="44" creationId="{0169EB0F-FAEC-4F45-A34B-4B057144FE26}"/>
            </ac:grpSpMkLst>
          </pc:grpChg>
          <pc:grpChg chg="del">
            <ac:chgData name="Petra POLASKOVA" userId="57d152d9-85ff-4ab6-86ab-ca0abe216818" providerId="ADAL" clId="{BEF2FF28-5709-4445-80F7-436FDD1B8433}" dt="2021-10-13T10:43:06.924" v="152" actId="478"/>
            <ac:grpSpMkLst>
              <pc:docMk/>
              <pc:sldMasterMk cId="2709726423" sldId="2147483678"/>
              <pc:sldLayoutMk cId="749891957" sldId="2147483666"/>
              <ac:grpSpMk id="48" creationId="{E531B58C-B5B2-439A-9A93-07059ABE305A}"/>
            </ac:grpSpMkLst>
          </pc:grpChg>
          <pc:grpChg chg="del">
            <ac:chgData name="Petra POLASKOVA" userId="57d152d9-85ff-4ab6-86ab-ca0abe216818" providerId="ADAL" clId="{BEF2FF28-5709-4445-80F7-436FDD1B8433}" dt="2021-10-13T10:43:06.924" v="152" actId="478"/>
            <ac:grpSpMkLst>
              <pc:docMk/>
              <pc:sldMasterMk cId="2709726423" sldId="2147483678"/>
              <pc:sldLayoutMk cId="749891957" sldId="2147483666"/>
              <ac:grpSpMk id="51" creationId="{D366E0C8-922A-4CC5-A2B7-366078CF3D8E}"/>
            </ac:grpSpMkLst>
          </pc:grpChg>
          <pc:grpChg chg="add mod">
            <ac:chgData name="Petra POLASKOVA" userId="57d152d9-85ff-4ab6-86ab-ca0abe216818" providerId="ADAL" clId="{BEF2FF28-5709-4445-80F7-436FDD1B8433}" dt="2021-10-13T10:51:08.751" v="193"/>
            <ac:grpSpMkLst>
              <pc:docMk/>
              <pc:sldMasterMk cId="2709726423" sldId="2147483678"/>
              <pc:sldLayoutMk cId="749891957" sldId="2147483666"/>
              <ac:grpSpMk id="62" creationId="{431A9B96-0D7E-442A-A212-5AC797749B9B}"/>
            </ac:grpSpMkLst>
          </pc:grpChg>
          <pc:grpChg chg="add mod">
            <ac:chgData name="Petra POLASKOVA" userId="57d152d9-85ff-4ab6-86ab-ca0abe216818" providerId="ADAL" clId="{BEF2FF28-5709-4445-80F7-436FDD1B8433}" dt="2021-10-13T10:51:08.751" v="193"/>
            <ac:grpSpMkLst>
              <pc:docMk/>
              <pc:sldMasterMk cId="2709726423" sldId="2147483678"/>
              <pc:sldLayoutMk cId="749891957" sldId="2147483666"/>
              <ac:grpSpMk id="66" creationId="{50632397-E65F-43ED-8599-1ECC439A18B5}"/>
            </ac:grpSpMkLst>
          </pc:grpChg>
          <pc:grpChg chg="add mod">
            <ac:chgData name="Petra POLASKOVA" userId="57d152d9-85ff-4ab6-86ab-ca0abe216818" providerId="ADAL" clId="{BEF2FF28-5709-4445-80F7-436FDD1B8433}" dt="2021-10-13T10:51:08.751" v="193"/>
            <ac:grpSpMkLst>
              <pc:docMk/>
              <pc:sldMasterMk cId="2709726423" sldId="2147483678"/>
              <pc:sldLayoutMk cId="749891957" sldId="2147483666"/>
              <ac:grpSpMk id="81" creationId="{466041B1-FEB9-49AB-941A-B5CAAE938374}"/>
            </ac:grpSpMkLst>
          </pc:grpChg>
          <pc:picChg chg="add del mod">
            <ac:chgData name="Petra POLASKOVA" userId="57d152d9-85ff-4ab6-86ab-ca0abe216818" providerId="ADAL" clId="{BEF2FF28-5709-4445-80F7-436FDD1B8433}" dt="2021-10-13T10:50:08.301" v="189" actId="478"/>
            <ac:picMkLst>
              <pc:docMk/>
              <pc:sldMasterMk cId="2709726423" sldId="2147483678"/>
              <pc:sldLayoutMk cId="749891957" sldId="2147483666"/>
              <ac:picMk id="3" creationId="{52BBC879-76C0-4717-8973-0C283671C241}"/>
            </ac:picMkLst>
          </pc:picChg>
          <pc:picChg chg="del">
            <ac:chgData name="Petra POLASKOVA" userId="57d152d9-85ff-4ab6-86ab-ca0abe216818" providerId="ADAL" clId="{BEF2FF28-5709-4445-80F7-436FDD1B8433}" dt="2021-10-13T10:46:10.163" v="157" actId="478"/>
            <ac:picMkLst>
              <pc:docMk/>
              <pc:sldMasterMk cId="2709726423" sldId="2147483678"/>
              <pc:sldLayoutMk cId="749891957" sldId="2147483666"/>
              <ac:picMk id="14" creationId="{D03464D3-C96F-4DD2-884C-4DDD51A6FF1B}"/>
            </ac:picMkLst>
          </pc:picChg>
          <pc:picChg chg="del">
            <ac:chgData name="Petra POLASKOVA" userId="57d152d9-85ff-4ab6-86ab-ca0abe216818" providerId="ADAL" clId="{BEF2FF28-5709-4445-80F7-436FDD1B8433}" dt="2021-10-13T10:43:06.924" v="152" actId="478"/>
            <ac:picMkLst>
              <pc:docMk/>
              <pc:sldMasterMk cId="2709726423" sldId="2147483678"/>
              <pc:sldLayoutMk cId="749891957" sldId="2147483666"/>
              <ac:picMk id="54" creationId="{D0942006-D469-4597-9B7C-005DC1206C36}"/>
            </ac:picMkLst>
          </pc:picChg>
          <pc:picChg chg="add mod">
            <ac:chgData name="Petra POLASKOVA" userId="57d152d9-85ff-4ab6-86ab-ca0abe216818" providerId="ADAL" clId="{BEF2FF28-5709-4445-80F7-436FDD1B8433}" dt="2021-10-13T10:46:10.764" v="158"/>
            <ac:picMkLst>
              <pc:docMk/>
              <pc:sldMasterMk cId="2709726423" sldId="2147483678"/>
              <pc:sldLayoutMk cId="749891957" sldId="2147483666"/>
              <ac:picMk id="56" creationId="{54F3FBD9-EE45-469F-9E05-BDCF85CDC66A}"/>
            </ac:picMkLst>
          </pc:picChg>
          <pc:picChg chg="add mod">
            <ac:chgData name="Petra POLASKOVA" userId="57d152d9-85ff-4ab6-86ab-ca0abe216818" providerId="ADAL" clId="{BEF2FF28-5709-4445-80F7-436FDD1B8433}" dt="2021-10-13T10:51:08.751" v="193"/>
            <ac:picMkLst>
              <pc:docMk/>
              <pc:sldMasterMk cId="2709726423" sldId="2147483678"/>
              <pc:sldLayoutMk cId="749891957" sldId="2147483666"/>
              <ac:picMk id="65" creationId="{16EC9ABF-F117-46EA-AEC0-56ACAC3B2432}"/>
            </ac:picMkLst>
          </pc:picChg>
          <pc:picChg chg="mod">
            <ac:chgData name="Petra POLASKOVA" userId="57d152d9-85ff-4ab6-86ab-ca0abe216818" providerId="ADAL" clId="{BEF2FF28-5709-4445-80F7-436FDD1B8433}" dt="2021-10-13T10:51:08.751" v="193"/>
            <ac:picMkLst>
              <pc:docMk/>
              <pc:sldMasterMk cId="2709726423" sldId="2147483678"/>
              <pc:sldLayoutMk cId="749891957" sldId="2147483666"/>
              <ac:picMk id="68" creationId="{0F3E307E-EE62-4C60-972C-3B060B98DF55}"/>
            </ac:picMkLst>
          </pc:picChg>
          <pc:picChg chg="mod">
            <ac:chgData name="Petra POLASKOVA" userId="57d152d9-85ff-4ab6-86ab-ca0abe216818" providerId="ADAL" clId="{BEF2FF28-5709-4445-80F7-436FDD1B8433}" dt="2021-10-13T10:51:08.751" v="193"/>
            <ac:picMkLst>
              <pc:docMk/>
              <pc:sldMasterMk cId="2709726423" sldId="2147483678"/>
              <pc:sldLayoutMk cId="749891957" sldId="2147483666"/>
              <ac:picMk id="69" creationId="{97785FA7-55CA-46C6-917E-6AA2793E6439}"/>
            </ac:picMkLst>
          </pc:picChg>
          <pc:picChg chg="add mod">
            <ac:chgData name="Petra POLASKOVA" userId="57d152d9-85ff-4ab6-86ab-ca0abe216818" providerId="ADAL" clId="{BEF2FF28-5709-4445-80F7-436FDD1B8433}" dt="2021-10-13T10:51:08.751" v="193"/>
            <ac:picMkLst>
              <pc:docMk/>
              <pc:sldMasterMk cId="2709726423" sldId="2147483678"/>
              <pc:sldLayoutMk cId="749891957" sldId="2147483666"/>
              <ac:picMk id="74" creationId="{4BBE33A8-C425-4498-8462-6877E07547F8}"/>
            </ac:picMkLst>
          </pc:picChg>
          <pc:picChg chg="mod">
            <ac:chgData name="Petra POLASKOVA" userId="57d152d9-85ff-4ab6-86ab-ca0abe216818" providerId="ADAL" clId="{BEF2FF28-5709-4445-80F7-436FDD1B8433}" dt="2021-10-13T10:51:08.751" v="193"/>
            <ac:picMkLst>
              <pc:docMk/>
              <pc:sldMasterMk cId="2709726423" sldId="2147483678"/>
              <pc:sldLayoutMk cId="749891957" sldId="2147483666"/>
              <ac:picMk id="83" creationId="{85B991BB-BADF-42EB-9DF7-D7F8B8106787}"/>
            </ac:picMkLst>
          </pc:picChg>
        </pc:sldLayoutChg>
        <pc:sldLayoutChg chg="del">
          <pc:chgData name="Petra POLASKOVA" userId="57d152d9-85ff-4ab6-86ab-ca0abe216818" providerId="ADAL" clId="{BEF2FF28-5709-4445-80F7-436FDD1B8433}" dt="2021-10-13T12:09:21.611" v="548" actId="2696"/>
          <pc:sldLayoutMkLst>
            <pc:docMk/>
            <pc:sldMasterMk cId="2709726423" sldId="2147483678"/>
            <pc:sldLayoutMk cId="2528121210" sldId="2147483679"/>
          </pc:sldLayoutMkLst>
        </pc:sldLayoutChg>
        <pc:sldLayoutChg chg="del">
          <pc:chgData name="Petra POLASKOVA" userId="57d152d9-85ff-4ab6-86ab-ca0abe216818" providerId="ADAL" clId="{BEF2FF28-5709-4445-80F7-436FDD1B8433}" dt="2021-10-13T12:09:23.103" v="549" actId="2696"/>
          <pc:sldLayoutMkLst>
            <pc:docMk/>
            <pc:sldMasterMk cId="2709726423" sldId="2147483678"/>
            <pc:sldLayoutMk cId="4091444770" sldId="2147483680"/>
          </pc:sldLayoutMkLst>
        </pc:sldLayoutChg>
        <pc:sldLayoutChg chg="del">
          <pc:chgData name="Petra POLASKOVA" userId="57d152d9-85ff-4ab6-86ab-ca0abe216818" providerId="ADAL" clId="{BEF2FF28-5709-4445-80F7-436FDD1B8433}" dt="2021-10-13T12:09:24.770" v="550" actId="2696"/>
          <pc:sldLayoutMkLst>
            <pc:docMk/>
            <pc:sldMasterMk cId="2709726423" sldId="2147483678"/>
            <pc:sldLayoutMk cId="25747920" sldId="2147483681"/>
          </pc:sldLayoutMkLst>
        </pc:sldLayoutChg>
        <pc:sldLayoutChg chg="del">
          <pc:chgData name="Petra POLASKOVA" userId="57d152d9-85ff-4ab6-86ab-ca0abe216818" providerId="ADAL" clId="{BEF2FF28-5709-4445-80F7-436FDD1B8433}" dt="2021-10-13T12:09:28.312" v="551" actId="2696"/>
          <pc:sldLayoutMkLst>
            <pc:docMk/>
            <pc:sldMasterMk cId="2709726423" sldId="2147483678"/>
            <pc:sldLayoutMk cId="2992328973" sldId="2147483682"/>
          </pc:sldLayoutMkLst>
        </pc:sldLayoutChg>
        <pc:sldLayoutChg chg="del">
          <pc:chgData name="Petra POLASKOVA" userId="57d152d9-85ff-4ab6-86ab-ca0abe216818" providerId="ADAL" clId="{BEF2FF28-5709-4445-80F7-436FDD1B8433}" dt="2021-10-13T12:09:31.027" v="552" actId="2696"/>
          <pc:sldLayoutMkLst>
            <pc:docMk/>
            <pc:sldMasterMk cId="2709726423" sldId="2147483678"/>
            <pc:sldLayoutMk cId="1738635747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3045B-EADE-4748-B056-A0AED4C1FD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340C1-1154-4195-8B05-AF18D1F764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16A4A-871A-4DFC-B39C-12BE8C571B2B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7D5A-2C03-41CA-BB7D-B74A58970F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EE89E-8489-4892-ADE6-5AC2BDB02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51DF-1699-4EA4-B75B-DF6769AD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9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hyperlink" Target="http://www.interregeurope.eu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interregeurope.eu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2.png"/><Relationship Id="rId16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nterregeurope.eu/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Relationship Id="rId14" Type="http://schemas.openxmlformats.org/officeDocument/2006/relationships/image" Target="../media/image3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hyperlink" Target="http://www.interregeurope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hyperlink" Target="http://www.interregeurope.eu/lastmile" TargetMode="External"/><Relationship Id="rId18" Type="http://schemas.openxmlformats.org/officeDocument/2006/relationships/image" Target="../media/image62.png"/><Relationship Id="rId3" Type="http://schemas.openxmlformats.org/officeDocument/2006/relationships/image" Target="../media/image51.png"/><Relationship Id="rId7" Type="http://schemas.openxmlformats.org/officeDocument/2006/relationships/hyperlink" Target="http://www.interregeurope.eu/ecoris3" TargetMode="External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" Type="http://schemas.openxmlformats.org/officeDocument/2006/relationships/image" Target="../media/image50.png"/><Relationship Id="rId16" Type="http://schemas.openxmlformats.org/officeDocument/2006/relationships/hyperlink" Target="http://www.interregeurope.eu/cesm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hyperlink" Target="http://www.interregeurope.eu/competein" TargetMode="External"/><Relationship Id="rId19" Type="http://schemas.openxmlformats.org/officeDocument/2006/relationships/hyperlink" Target="http://www.interregeurope.eu/policylearning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5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64.png"/><Relationship Id="rId2" Type="http://schemas.openxmlformats.org/officeDocument/2006/relationships/image" Target="../media/image11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63.png"/><Relationship Id="rId5" Type="http://schemas.openxmlformats.org/officeDocument/2006/relationships/image" Target="../media/image15.png"/><Relationship Id="rId15" Type="http://schemas.openxmlformats.org/officeDocument/2006/relationships/image" Target="../media/image67.png"/><Relationship Id="rId10" Type="http://schemas.openxmlformats.org/officeDocument/2006/relationships/hyperlink" Target="http://www.interregeurope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6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gramm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6">
            <a:extLst>
              <a:ext uri="{FF2B5EF4-FFF2-40B4-BE49-F238E27FC236}">
                <a16:creationId xmlns:a16="http://schemas.microsoft.com/office/drawing/2014/main" id="{5FFFF10C-3AFE-481C-87D0-D39E5ECA5CF2}"/>
              </a:ext>
            </a:extLst>
          </p:cNvPr>
          <p:cNvSpPr/>
          <p:nvPr userDrawn="1"/>
        </p:nvSpPr>
        <p:spPr>
          <a:xfrm>
            <a:off x="2996788" y="4324676"/>
            <a:ext cx="549275" cy="464184"/>
          </a:xfrm>
          <a:custGeom>
            <a:avLst/>
            <a:gdLst/>
            <a:ahLst/>
            <a:cxnLst/>
            <a:rect l="l" t="t" r="r" b="b"/>
            <a:pathLst>
              <a:path w="549275" h="464185">
                <a:moveTo>
                  <a:pt x="0" y="349859"/>
                </a:moveTo>
                <a:lnTo>
                  <a:pt x="0" y="378675"/>
                </a:lnTo>
                <a:lnTo>
                  <a:pt x="9330" y="405700"/>
                </a:lnTo>
                <a:lnTo>
                  <a:pt x="35308" y="429173"/>
                </a:lnTo>
                <a:lnTo>
                  <a:pt x="74919" y="447684"/>
                </a:lnTo>
                <a:lnTo>
                  <a:pt x="125145" y="459824"/>
                </a:lnTo>
                <a:lnTo>
                  <a:pt x="182968" y="464184"/>
                </a:lnTo>
                <a:lnTo>
                  <a:pt x="203980" y="463605"/>
                </a:lnTo>
                <a:lnTo>
                  <a:pt x="224256" y="461925"/>
                </a:lnTo>
                <a:lnTo>
                  <a:pt x="243694" y="459228"/>
                </a:lnTo>
                <a:lnTo>
                  <a:pt x="262191" y="455599"/>
                </a:lnTo>
                <a:lnTo>
                  <a:pt x="244611" y="444604"/>
                </a:lnTo>
                <a:lnTo>
                  <a:pt x="228374" y="432040"/>
                </a:lnTo>
                <a:lnTo>
                  <a:pt x="213628" y="417991"/>
                </a:lnTo>
                <a:lnTo>
                  <a:pt x="201005" y="403110"/>
                </a:lnTo>
                <a:lnTo>
                  <a:pt x="182968" y="403110"/>
                </a:lnTo>
                <a:lnTo>
                  <a:pt x="142105" y="401157"/>
                </a:lnTo>
                <a:lnTo>
                  <a:pt x="103898" y="395517"/>
                </a:lnTo>
                <a:lnTo>
                  <a:pt x="38392" y="374484"/>
                </a:lnTo>
                <a:lnTo>
                  <a:pt x="8327" y="356707"/>
                </a:lnTo>
                <a:lnTo>
                  <a:pt x="0" y="349859"/>
                </a:lnTo>
                <a:close/>
              </a:path>
              <a:path w="549275" h="464185">
                <a:moveTo>
                  <a:pt x="365937" y="122148"/>
                </a:moveTo>
                <a:lnTo>
                  <a:pt x="317291" y="128257"/>
                </a:lnTo>
                <a:lnTo>
                  <a:pt x="273582" y="145497"/>
                </a:lnTo>
                <a:lnTo>
                  <a:pt x="236553" y="172238"/>
                </a:lnTo>
                <a:lnTo>
                  <a:pt x="207946" y="206850"/>
                </a:lnTo>
                <a:lnTo>
                  <a:pt x="189503" y="247703"/>
                </a:lnTo>
                <a:lnTo>
                  <a:pt x="182968" y="293166"/>
                </a:lnTo>
                <a:lnTo>
                  <a:pt x="189503" y="338633"/>
                </a:lnTo>
                <a:lnTo>
                  <a:pt x="207946" y="379487"/>
                </a:lnTo>
                <a:lnTo>
                  <a:pt x="236553" y="414098"/>
                </a:lnTo>
                <a:lnTo>
                  <a:pt x="273582" y="440838"/>
                </a:lnTo>
                <a:lnTo>
                  <a:pt x="317291" y="458076"/>
                </a:lnTo>
                <a:lnTo>
                  <a:pt x="365937" y="464184"/>
                </a:lnTo>
                <a:lnTo>
                  <a:pt x="414578" y="458076"/>
                </a:lnTo>
                <a:lnTo>
                  <a:pt x="458283" y="440838"/>
                </a:lnTo>
                <a:lnTo>
                  <a:pt x="495311" y="414098"/>
                </a:lnTo>
                <a:lnTo>
                  <a:pt x="509442" y="397001"/>
                </a:lnTo>
                <a:lnTo>
                  <a:pt x="372668" y="397001"/>
                </a:lnTo>
                <a:lnTo>
                  <a:pt x="338665" y="392013"/>
                </a:lnTo>
                <a:lnTo>
                  <a:pt x="308898" y="378102"/>
                </a:lnTo>
                <a:lnTo>
                  <a:pt x="285032" y="356844"/>
                </a:lnTo>
                <a:lnTo>
                  <a:pt x="268915" y="330123"/>
                </a:lnTo>
                <a:lnTo>
                  <a:pt x="241465" y="330123"/>
                </a:lnTo>
                <a:lnTo>
                  <a:pt x="234962" y="324573"/>
                </a:lnTo>
                <a:lnTo>
                  <a:pt x="234302" y="311784"/>
                </a:lnTo>
                <a:lnTo>
                  <a:pt x="240245" y="305701"/>
                </a:lnTo>
                <a:lnTo>
                  <a:pt x="247091" y="305383"/>
                </a:lnTo>
                <a:lnTo>
                  <a:pt x="262191" y="305383"/>
                </a:lnTo>
                <a:lnTo>
                  <a:pt x="261761" y="302020"/>
                </a:lnTo>
                <a:lnTo>
                  <a:pt x="261658" y="301065"/>
                </a:lnTo>
                <a:lnTo>
                  <a:pt x="261381" y="297319"/>
                </a:lnTo>
                <a:lnTo>
                  <a:pt x="261378" y="291121"/>
                </a:lnTo>
                <a:lnTo>
                  <a:pt x="261668" y="288907"/>
                </a:lnTo>
                <a:lnTo>
                  <a:pt x="261765" y="287375"/>
                </a:lnTo>
                <a:lnTo>
                  <a:pt x="241465" y="287375"/>
                </a:lnTo>
                <a:lnTo>
                  <a:pt x="234962" y="281812"/>
                </a:lnTo>
                <a:lnTo>
                  <a:pt x="234302" y="269023"/>
                </a:lnTo>
                <a:lnTo>
                  <a:pt x="240245" y="262940"/>
                </a:lnTo>
                <a:lnTo>
                  <a:pt x="247091" y="262635"/>
                </a:lnTo>
                <a:lnTo>
                  <a:pt x="266280" y="262635"/>
                </a:lnTo>
                <a:lnTo>
                  <a:pt x="281793" y="233288"/>
                </a:lnTo>
                <a:lnTo>
                  <a:pt x="306006" y="210083"/>
                </a:lnTo>
                <a:lnTo>
                  <a:pt x="336954" y="194830"/>
                </a:lnTo>
                <a:lnTo>
                  <a:pt x="372668" y="189343"/>
                </a:lnTo>
                <a:lnTo>
                  <a:pt x="509448" y="189343"/>
                </a:lnTo>
                <a:lnTo>
                  <a:pt x="495311" y="172238"/>
                </a:lnTo>
                <a:lnTo>
                  <a:pt x="458283" y="145497"/>
                </a:lnTo>
                <a:lnTo>
                  <a:pt x="414578" y="128257"/>
                </a:lnTo>
                <a:lnTo>
                  <a:pt x="365937" y="122148"/>
                </a:lnTo>
                <a:close/>
              </a:path>
              <a:path w="549275" h="464185">
                <a:moveTo>
                  <a:pt x="200520" y="402538"/>
                </a:moveTo>
                <a:lnTo>
                  <a:pt x="188912" y="403110"/>
                </a:lnTo>
                <a:lnTo>
                  <a:pt x="201005" y="403110"/>
                </a:lnTo>
                <a:lnTo>
                  <a:pt x="200520" y="402538"/>
                </a:lnTo>
                <a:close/>
              </a:path>
              <a:path w="549275" h="464185">
                <a:moveTo>
                  <a:pt x="541373" y="340816"/>
                </a:moveTo>
                <a:lnTo>
                  <a:pt x="439978" y="340816"/>
                </a:lnTo>
                <a:lnTo>
                  <a:pt x="448856" y="340867"/>
                </a:lnTo>
                <a:lnTo>
                  <a:pt x="458609" y="350075"/>
                </a:lnTo>
                <a:lnTo>
                  <a:pt x="418690" y="387178"/>
                </a:lnTo>
                <a:lnTo>
                  <a:pt x="372668" y="397001"/>
                </a:lnTo>
                <a:lnTo>
                  <a:pt x="509442" y="397001"/>
                </a:lnTo>
                <a:lnTo>
                  <a:pt x="523917" y="379487"/>
                </a:lnTo>
                <a:lnTo>
                  <a:pt x="541373" y="340816"/>
                </a:lnTo>
                <a:close/>
              </a:path>
              <a:path w="549275" h="464185">
                <a:moveTo>
                  <a:pt x="203" y="276567"/>
                </a:moveTo>
                <a:lnTo>
                  <a:pt x="4510" y="315088"/>
                </a:lnTo>
                <a:lnTo>
                  <a:pt x="50228" y="352716"/>
                </a:lnTo>
                <a:lnTo>
                  <a:pt x="119454" y="373478"/>
                </a:lnTo>
                <a:lnTo>
                  <a:pt x="185204" y="378675"/>
                </a:lnTo>
                <a:lnTo>
                  <a:pt x="179362" y="366954"/>
                </a:lnTo>
                <a:lnTo>
                  <a:pt x="174350" y="354823"/>
                </a:lnTo>
                <a:lnTo>
                  <a:pt x="170221" y="342308"/>
                </a:lnTo>
                <a:lnTo>
                  <a:pt x="167030" y="329437"/>
                </a:lnTo>
                <a:lnTo>
                  <a:pt x="130828" y="326520"/>
                </a:lnTo>
                <a:lnTo>
                  <a:pt x="65944" y="312167"/>
                </a:lnTo>
                <a:lnTo>
                  <a:pt x="27651" y="295718"/>
                </a:lnTo>
                <a:lnTo>
                  <a:pt x="8495" y="283406"/>
                </a:lnTo>
                <a:lnTo>
                  <a:pt x="203" y="276567"/>
                </a:lnTo>
                <a:close/>
              </a:path>
              <a:path w="549275" h="464185">
                <a:moveTo>
                  <a:pt x="379006" y="329818"/>
                </a:moveTo>
                <a:lnTo>
                  <a:pt x="297116" y="329818"/>
                </a:lnTo>
                <a:lnTo>
                  <a:pt x="310266" y="347242"/>
                </a:lnTo>
                <a:lnTo>
                  <a:pt x="327848" y="360747"/>
                </a:lnTo>
                <a:lnTo>
                  <a:pt x="348953" y="369478"/>
                </a:lnTo>
                <a:lnTo>
                  <a:pt x="372668" y="372579"/>
                </a:lnTo>
                <a:lnTo>
                  <a:pt x="391847" y="370775"/>
                </a:lnTo>
                <a:lnTo>
                  <a:pt x="407654" y="365508"/>
                </a:lnTo>
                <a:lnTo>
                  <a:pt x="421589" y="356998"/>
                </a:lnTo>
                <a:lnTo>
                  <a:pt x="435152" y="345465"/>
                </a:lnTo>
                <a:lnTo>
                  <a:pt x="439978" y="340816"/>
                </a:lnTo>
                <a:lnTo>
                  <a:pt x="541373" y="340816"/>
                </a:lnTo>
                <a:lnTo>
                  <a:pt x="542359" y="338633"/>
                </a:lnTo>
                <a:lnTo>
                  <a:pt x="543611" y="329920"/>
                </a:lnTo>
                <a:lnTo>
                  <a:pt x="385889" y="329920"/>
                </a:lnTo>
                <a:lnTo>
                  <a:pt x="379006" y="329818"/>
                </a:lnTo>
                <a:close/>
              </a:path>
              <a:path w="549275" h="464185">
                <a:moveTo>
                  <a:pt x="268732" y="329818"/>
                </a:moveTo>
                <a:lnTo>
                  <a:pt x="248310" y="329818"/>
                </a:lnTo>
                <a:lnTo>
                  <a:pt x="241465" y="330123"/>
                </a:lnTo>
                <a:lnTo>
                  <a:pt x="268915" y="330123"/>
                </a:lnTo>
                <a:lnTo>
                  <a:pt x="268732" y="329818"/>
                </a:lnTo>
                <a:close/>
              </a:path>
              <a:path w="549275" h="464185">
                <a:moveTo>
                  <a:pt x="547150" y="305294"/>
                </a:moveTo>
                <a:lnTo>
                  <a:pt x="385889" y="305294"/>
                </a:lnTo>
                <a:lnTo>
                  <a:pt x="392277" y="311136"/>
                </a:lnTo>
                <a:lnTo>
                  <a:pt x="392277" y="324065"/>
                </a:lnTo>
                <a:lnTo>
                  <a:pt x="385889" y="329920"/>
                </a:lnTo>
                <a:lnTo>
                  <a:pt x="543611" y="329920"/>
                </a:lnTo>
                <a:lnTo>
                  <a:pt x="547150" y="305294"/>
                </a:lnTo>
                <a:close/>
              </a:path>
              <a:path w="549275" h="464185">
                <a:moveTo>
                  <a:pt x="379006" y="287070"/>
                </a:moveTo>
                <a:lnTo>
                  <a:pt x="287718" y="287070"/>
                </a:lnTo>
                <a:lnTo>
                  <a:pt x="287578" y="288907"/>
                </a:lnTo>
                <a:lnTo>
                  <a:pt x="287515" y="297319"/>
                </a:lnTo>
                <a:lnTo>
                  <a:pt x="287852" y="301192"/>
                </a:lnTo>
                <a:lnTo>
                  <a:pt x="287972" y="302020"/>
                </a:lnTo>
                <a:lnTo>
                  <a:pt x="288531" y="305383"/>
                </a:lnTo>
                <a:lnTo>
                  <a:pt x="379006" y="305383"/>
                </a:lnTo>
                <a:lnTo>
                  <a:pt x="385889" y="305294"/>
                </a:lnTo>
                <a:lnTo>
                  <a:pt x="547150" y="305294"/>
                </a:lnTo>
                <a:lnTo>
                  <a:pt x="548894" y="293166"/>
                </a:lnTo>
                <a:lnTo>
                  <a:pt x="548030" y="287159"/>
                </a:lnTo>
                <a:lnTo>
                  <a:pt x="385889" y="287159"/>
                </a:lnTo>
                <a:lnTo>
                  <a:pt x="379006" y="287070"/>
                </a:lnTo>
                <a:close/>
              </a:path>
              <a:path w="549275" h="464185">
                <a:moveTo>
                  <a:pt x="203" y="203275"/>
                </a:moveTo>
                <a:lnTo>
                  <a:pt x="4510" y="241797"/>
                </a:lnTo>
                <a:lnTo>
                  <a:pt x="50228" y="279425"/>
                </a:lnTo>
                <a:lnTo>
                  <a:pt x="101134" y="296547"/>
                </a:lnTo>
                <a:lnTo>
                  <a:pt x="163766" y="305002"/>
                </a:lnTo>
                <a:lnTo>
                  <a:pt x="163512" y="301065"/>
                </a:lnTo>
                <a:lnTo>
                  <a:pt x="163366" y="297319"/>
                </a:lnTo>
                <a:lnTo>
                  <a:pt x="167246" y="256145"/>
                </a:lnTo>
                <a:lnTo>
                  <a:pt x="130980" y="253243"/>
                </a:lnTo>
                <a:lnTo>
                  <a:pt x="65992" y="238884"/>
                </a:lnTo>
                <a:lnTo>
                  <a:pt x="27656" y="222421"/>
                </a:lnTo>
                <a:lnTo>
                  <a:pt x="8457" y="210083"/>
                </a:lnTo>
                <a:lnTo>
                  <a:pt x="203" y="203275"/>
                </a:lnTo>
                <a:close/>
              </a:path>
              <a:path w="549275" h="464185">
                <a:moveTo>
                  <a:pt x="261785" y="287070"/>
                </a:moveTo>
                <a:lnTo>
                  <a:pt x="248310" y="287070"/>
                </a:lnTo>
                <a:lnTo>
                  <a:pt x="241465" y="287375"/>
                </a:lnTo>
                <a:lnTo>
                  <a:pt x="261765" y="287375"/>
                </a:lnTo>
                <a:lnTo>
                  <a:pt x="261785" y="287070"/>
                </a:lnTo>
                <a:close/>
              </a:path>
              <a:path w="549275" h="464185">
                <a:moveTo>
                  <a:pt x="544491" y="262534"/>
                </a:moveTo>
                <a:lnTo>
                  <a:pt x="385889" y="262534"/>
                </a:lnTo>
                <a:lnTo>
                  <a:pt x="392277" y="268388"/>
                </a:lnTo>
                <a:lnTo>
                  <a:pt x="392277" y="281317"/>
                </a:lnTo>
                <a:lnTo>
                  <a:pt x="385889" y="287159"/>
                </a:lnTo>
                <a:lnTo>
                  <a:pt x="548030" y="287159"/>
                </a:lnTo>
                <a:lnTo>
                  <a:pt x="544491" y="262534"/>
                </a:lnTo>
                <a:close/>
              </a:path>
              <a:path w="549275" h="464185">
                <a:moveTo>
                  <a:pt x="372668" y="213766"/>
                </a:moveTo>
                <a:lnTo>
                  <a:pt x="347203" y="217362"/>
                </a:lnTo>
                <a:lnTo>
                  <a:pt x="324842" y="227428"/>
                </a:lnTo>
                <a:lnTo>
                  <a:pt x="306740" y="242880"/>
                </a:lnTo>
                <a:lnTo>
                  <a:pt x="294055" y="262635"/>
                </a:lnTo>
                <a:lnTo>
                  <a:pt x="379006" y="262635"/>
                </a:lnTo>
                <a:lnTo>
                  <a:pt x="385889" y="262534"/>
                </a:lnTo>
                <a:lnTo>
                  <a:pt x="544491" y="262534"/>
                </a:lnTo>
                <a:lnTo>
                  <a:pt x="542359" y="247703"/>
                </a:lnTo>
                <a:lnTo>
                  <a:pt x="541291" y="245338"/>
                </a:lnTo>
                <a:lnTo>
                  <a:pt x="439978" y="245338"/>
                </a:lnTo>
                <a:lnTo>
                  <a:pt x="435152" y="240677"/>
                </a:lnTo>
                <a:lnTo>
                  <a:pt x="421589" y="229175"/>
                </a:lnTo>
                <a:lnTo>
                  <a:pt x="407654" y="220735"/>
                </a:lnTo>
                <a:lnTo>
                  <a:pt x="391847" y="215538"/>
                </a:lnTo>
                <a:lnTo>
                  <a:pt x="372668" y="213766"/>
                </a:lnTo>
                <a:close/>
              </a:path>
              <a:path w="549275" h="464185">
                <a:moveTo>
                  <a:pt x="509448" y="189343"/>
                </a:moveTo>
                <a:lnTo>
                  <a:pt x="372668" y="189343"/>
                </a:lnTo>
                <a:lnTo>
                  <a:pt x="397415" y="191930"/>
                </a:lnTo>
                <a:lnTo>
                  <a:pt x="418690" y="199072"/>
                </a:lnTo>
                <a:lnTo>
                  <a:pt x="437169" y="209842"/>
                </a:lnTo>
                <a:lnTo>
                  <a:pt x="453529" y="223316"/>
                </a:lnTo>
                <a:lnTo>
                  <a:pt x="458558" y="227774"/>
                </a:lnTo>
                <a:lnTo>
                  <a:pt x="458609" y="236079"/>
                </a:lnTo>
                <a:lnTo>
                  <a:pt x="448856" y="245287"/>
                </a:lnTo>
                <a:lnTo>
                  <a:pt x="439978" y="245338"/>
                </a:lnTo>
                <a:lnTo>
                  <a:pt x="541291" y="245338"/>
                </a:lnTo>
                <a:lnTo>
                  <a:pt x="523917" y="206850"/>
                </a:lnTo>
                <a:lnTo>
                  <a:pt x="509448" y="189343"/>
                </a:lnTo>
                <a:close/>
              </a:path>
              <a:path w="549275" h="464185">
                <a:moveTo>
                  <a:pt x="203" y="129984"/>
                </a:moveTo>
                <a:lnTo>
                  <a:pt x="4510" y="168500"/>
                </a:lnTo>
                <a:lnTo>
                  <a:pt x="50228" y="206133"/>
                </a:lnTo>
                <a:lnTo>
                  <a:pt x="105608" y="224146"/>
                </a:lnTo>
                <a:lnTo>
                  <a:pt x="174180" y="231901"/>
                </a:lnTo>
                <a:lnTo>
                  <a:pt x="179543" y="218872"/>
                </a:lnTo>
                <a:lnTo>
                  <a:pt x="185896" y="206330"/>
                </a:lnTo>
                <a:lnTo>
                  <a:pt x="193182" y="194311"/>
                </a:lnTo>
                <a:lnTo>
                  <a:pt x="201074" y="183235"/>
                </a:lnTo>
                <a:lnTo>
                  <a:pt x="182968" y="183235"/>
                </a:lnTo>
                <a:lnTo>
                  <a:pt x="142106" y="181310"/>
                </a:lnTo>
                <a:lnTo>
                  <a:pt x="103903" y="175731"/>
                </a:lnTo>
                <a:lnTo>
                  <a:pt x="38392" y="154787"/>
                </a:lnTo>
                <a:lnTo>
                  <a:pt x="8495" y="136852"/>
                </a:lnTo>
                <a:lnTo>
                  <a:pt x="203" y="129984"/>
                </a:lnTo>
                <a:close/>
              </a:path>
              <a:path w="549275" h="464185">
                <a:moveTo>
                  <a:pt x="201345" y="182854"/>
                </a:moveTo>
                <a:lnTo>
                  <a:pt x="195300" y="183133"/>
                </a:lnTo>
                <a:lnTo>
                  <a:pt x="189166" y="183235"/>
                </a:lnTo>
                <a:lnTo>
                  <a:pt x="201074" y="183235"/>
                </a:lnTo>
                <a:lnTo>
                  <a:pt x="201345" y="182854"/>
                </a:lnTo>
                <a:close/>
              </a:path>
              <a:path w="549275" h="464185">
                <a:moveTo>
                  <a:pt x="182963" y="0"/>
                </a:moveTo>
                <a:lnTo>
                  <a:pt x="126841" y="4097"/>
                </a:lnTo>
                <a:lnTo>
                  <a:pt x="77758" y="15538"/>
                </a:lnTo>
                <a:lnTo>
                  <a:pt x="38461" y="33041"/>
                </a:lnTo>
                <a:lnTo>
                  <a:pt x="203" y="81114"/>
                </a:lnTo>
                <a:lnTo>
                  <a:pt x="6555" y="98622"/>
                </a:lnTo>
                <a:lnTo>
                  <a:pt x="34946" y="124661"/>
                </a:lnTo>
                <a:lnTo>
                  <a:pt x="77564" y="143688"/>
                </a:lnTo>
                <a:lnTo>
                  <a:pt x="144790" y="157135"/>
                </a:lnTo>
                <a:lnTo>
                  <a:pt x="182956" y="158990"/>
                </a:lnTo>
                <a:lnTo>
                  <a:pt x="193963" y="158821"/>
                </a:lnTo>
                <a:lnTo>
                  <a:pt x="204795" y="158332"/>
                </a:lnTo>
                <a:lnTo>
                  <a:pt x="215429" y="157549"/>
                </a:lnTo>
                <a:lnTo>
                  <a:pt x="225844" y="156501"/>
                </a:lnTo>
                <a:lnTo>
                  <a:pt x="253405" y="135777"/>
                </a:lnTo>
                <a:lnTo>
                  <a:pt x="284610" y="119724"/>
                </a:lnTo>
                <a:lnTo>
                  <a:pt x="318848" y="108940"/>
                </a:lnTo>
                <a:lnTo>
                  <a:pt x="355511" y="104025"/>
                </a:lnTo>
                <a:lnTo>
                  <a:pt x="360464" y="96748"/>
                </a:lnTo>
                <a:lnTo>
                  <a:pt x="364858" y="88937"/>
                </a:lnTo>
                <a:lnTo>
                  <a:pt x="365721" y="81495"/>
                </a:lnTo>
                <a:lnTo>
                  <a:pt x="347650" y="47493"/>
                </a:lnTo>
                <a:lnTo>
                  <a:pt x="311329" y="24052"/>
                </a:lnTo>
                <a:lnTo>
                  <a:pt x="265767" y="9463"/>
                </a:lnTo>
                <a:lnTo>
                  <a:pt x="219973" y="2015"/>
                </a:lnTo>
                <a:lnTo>
                  <a:pt x="18296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6030C40A-9028-4D7D-A9F8-16DDABAD02ED}"/>
              </a:ext>
            </a:extLst>
          </p:cNvPr>
          <p:cNvSpPr/>
          <p:nvPr userDrawn="1"/>
        </p:nvSpPr>
        <p:spPr>
          <a:xfrm>
            <a:off x="2970225" y="5314734"/>
            <a:ext cx="609600" cy="542925"/>
          </a:xfrm>
          <a:custGeom>
            <a:avLst/>
            <a:gdLst/>
            <a:ahLst/>
            <a:cxnLst/>
            <a:rect l="l" t="t" r="r" b="b"/>
            <a:pathLst>
              <a:path w="609600" h="542925">
                <a:moveTo>
                  <a:pt x="346303" y="376643"/>
                </a:moveTo>
                <a:lnTo>
                  <a:pt x="345897" y="374891"/>
                </a:lnTo>
                <a:lnTo>
                  <a:pt x="344398" y="366903"/>
                </a:lnTo>
                <a:lnTo>
                  <a:pt x="338848" y="358406"/>
                </a:lnTo>
                <a:lnTo>
                  <a:pt x="198462" y="218020"/>
                </a:lnTo>
                <a:lnTo>
                  <a:pt x="190042" y="212547"/>
                </a:lnTo>
                <a:lnTo>
                  <a:pt x="180136" y="210578"/>
                </a:lnTo>
                <a:lnTo>
                  <a:pt x="170243" y="212344"/>
                </a:lnTo>
                <a:lnTo>
                  <a:pt x="161899" y="218020"/>
                </a:lnTo>
                <a:lnTo>
                  <a:pt x="156464" y="226644"/>
                </a:lnTo>
                <a:lnTo>
                  <a:pt x="154495" y="236321"/>
                </a:lnTo>
                <a:lnTo>
                  <a:pt x="156235" y="245973"/>
                </a:lnTo>
                <a:lnTo>
                  <a:pt x="161899" y="254571"/>
                </a:lnTo>
                <a:lnTo>
                  <a:pt x="258140" y="350812"/>
                </a:lnTo>
                <a:lnTo>
                  <a:pt x="25831" y="350812"/>
                </a:lnTo>
                <a:lnTo>
                  <a:pt x="16014" y="352882"/>
                </a:lnTo>
                <a:lnTo>
                  <a:pt x="7620" y="358495"/>
                </a:lnTo>
                <a:lnTo>
                  <a:pt x="1866" y="366712"/>
                </a:lnTo>
                <a:lnTo>
                  <a:pt x="0" y="376643"/>
                </a:lnTo>
                <a:lnTo>
                  <a:pt x="2273" y="386588"/>
                </a:lnTo>
                <a:lnTo>
                  <a:pt x="7734" y="394817"/>
                </a:lnTo>
                <a:lnTo>
                  <a:pt x="15786" y="400405"/>
                </a:lnTo>
                <a:lnTo>
                  <a:pt x="25831" y="402475"/>
                </a:lnTo>
                <a:lnTo>
                  <a:pt x="258203" y="402475"/>
                </a:lnTo>
                <a:lnTo>
                  <a:pt x="161899" y="498779"/>
                </a:lnTo>
                <a:lnTo>
                  <a:pt x="156425" y="507199"/>
                </a:lnTo>
                <a:lnTo>
                  <a:pt x="154457" y="517118"/>
                </a:lnTo>
                <a:lnTo>
                  <a:pt x="156222" y="526999"/>
                </a:lnTo>
                <a:lnTo>
                  <a:pt x="161899" y="535343"/>
                </a:lnTo>
                <a:lnTo>
                  <a:pt x="170535" y="540791"/>
                </a:lnTo>
                <a:lnTo>
                  <a:pt x="180225" y="542734"/>
                </a:lnTo>
                <a:lnTo>
                  <a:pt x="189890" y="540981"/>
                </a:lnTo>
                <a:lnTo>
                  <a:pt x="198462" y="535343"/>
                </a:lnTo>
                <a:lnTo>
                  <a:pt x="338848" y="394957"/>
                </a:lnTo>
                <a:lnTo>
                  <a:pt x="342925" y="388708"/>
                </a:lnTo>
                <a:lnTo>
                  <a:pt x="344436" y="386562"/>
                </a:lnTo>
                <a:lnTo>
                  <a:pt x="346303" y="376643"/>
                </a:lnTo>
                <a:close/>
              </a:path>
              <a:path w="609600" h="542925">
                <a:moveTo>
                  <a:pt x="609422" y="166090"/>
                </a:moveTo>
                <a:lnTo>
                  <a:pt x="607148" y="156146"/>
                </a:lnTo>
                <a:lnTo>
                  <a:pt x="601687" y="147916"/>
                </a:lnTo>
                <a:lnTo>
                  <a:pt x="593636" y="142328"/>
                </a:lnTo>
                <a:lnTo>
                  <a:pt x="583590" y="140258"/>
                </a:lnTo>
                <a:lnTo>
                  <a:pt x="349237" y="140258"/>
                </a:lnTo>
                <a:lnTo>
                  <a:pt x="445554" y="43942"/>
                </a:lnTo>
                <a:lnTo>
                  <a:pt x="451040" y="35521"/>
                </a:lnTo>
                <a:lnTo>
                  <a:pt x="452996" y="25615"/>
                </a:lnTo>
                <a:lnTo>
                  <a:pt x="451243" y="15735"/>
                </a:lnTo>
                <a:lnTo>
                  <a:pt x="445554" y="7391"/>
                </a:lnTo>
                <a:lnTo>
                  <a:pt x="436918" y="1943"/>
                </a:lnTo>
                <a:lnTo>
                  <a:pt x="427228" y="0"/>
                </a:lnTo>
                <a:lnTo>
                  <a:pt x="417563" y="1752"/>
                </a:lnTo>
                <a:lnTo>
                  <a:pt x="409003" y="7391"/>
                </a:lnTo>
                <a:lnTo>
                  <a:pt x="268617" y="147777"/>
                </a:lnTo>
                <a:lnTo>
                  <a:pt x="264541" y="154012"/>
                </a:lnTo>
                <a:lnTo>
                  <a:pt x="263029" y="156171"/>
                </a:lnTo>
                <a:lnTo>
                  <a:pt x="261162" y="166090"/>
                </a:lnTo>
                <a:lnTo>
                  <a:pt x="261569" y="167906"/>
                </a:lnTo>
                <a:lnTo>
                  <a:pt x="263067" y="175831"/>
                </a:lnTo>
                <a:lnTo>
                  <a:pt x="268617" y="184327"/>
                </a:lnTo>
                <a:lnTo>
                  <a:pt x="408990" y="324713"/>
                </a:lnTo>
                <a:lnTo>
                  <a:pt x="417410" y="330187"/>
                </a:lnTo>
                <a:lnTo>
                  <a:pt x="427316" y="332155"/>
                </a:lnTo>
                <a:lnTo>
                  <a:pt x="437210" y="330390"/>
                </a:lnTo>
                <a:lnTo>
                  <a:pt x="445554" y="324713"/>
                </a:lnTo>
                <a:lnTo>
                  <a:pt x="450977" y="316077"/>
                </a:lnTo>
                <a:lnTo>
                  <a:pt x="452932" y="306412"/>
                </a:lnTo>
                <a:lnTo>
                  <a:pt x="451192" y="296748"/>
                </a:lnTo>
                <a:lnTo>
                  <a:pt x="445554" y="288163"/>
                </a:lnTo>
                <a:lnTo>
                  <a:pt x="349313" y="191922"/>
                </a:lnTo>
                <a:lnTo>
                  <a:pt x="583590" y="191922"/>
                </a:lnTo>
                <a:lnTo>
                  <a:pt x="593407" y="189852"/>
                </a:lnTo>
                <a:lnTo>
                  <a:pt x="601802" y="184238"/>
                </a:lnTo>
                <a:lnTo>
                  <a:pt x="607555" y="176022"/>
                </a:lnTo>
                <a:lnTo>
                  <a:pt x="609422" y="16609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DE1F6285-A1B5-4FC6-883A-F7DAE70F9500}"/>
              </a:ext>
            </a:extLst>
          </p:cNvPr>
          <p:cNvSpPr/>
          <p:nvPr userDrawn="1"/>
        </p:nvSpPr>
        <p:spPr>
          <a:xfrm>
            <a:off x="5005476" y="5292115"/>
            <a:ext cx="473075" cy="594360"/>
          </a:xfrm>
          <a:custGeom>
            <a:avLst/>
            <a:gdLst/>
            <a:ahLst/>
            <a:cxnLst/>
            <a:rect l="l" t="t" r="r" b="b"/>
            <a:pathLst>
              <a:path w="473075" h="594360">
                <a:moveTo>
                  <a:pt x="416852" y="178612"/>
                </a:moveTo>
                <a:lnTo>
                  <a:pt x="406806" y="136486"/>
                </a:lnTo>
                <a:lnTo>
                  <a:pt x="377190" y="112344"/>
                </a:lnTo>
                <a:lnTo>
                  <a:pt x="369176" y="109093"/>
                </a:lnTo>
                <a:lnTo>
                  <a:pt x="363575" y="105219"/>
                </a:lnTo>
                <a:lnTo>
                  <a:pt x="332955" y="79844"/>
                </a:lnTo>
                <a:lnTo>
                  <a:pt x="329311" y="78841"/>
                </a:lnTo>
                <a:lnTo>
                  <a:pt x="325412" y="77216"/>
                </a:lnTo>
                <a:lnTo>
                  <a:pt x="322681" y="74714"/>
                </a:lnTo>
                <a:lnTo>
                  <a:pt x="313207" y="67183"/>
                </a:lnTo>
                <a:lnTo>
                  <a:pt x="303098" y="62090"/>
                </a:lnTo>
                <a:lnTo>
                  <a:pt x="292049" y="60223"/>
                </a:lnTo>
                <a:lnTo>
                  <a:pt x="279793" y="62369"/>
                </a:lnTo>
                <a:lnTo>
                  <a:pt x="277710" y="63093"/>
                </a:lnTo>
                <a:lnTo>
                  <a:pt x="272491" y="61315"/>
                </a:lnTo>
                <a:lnTo>
                  <a:pt x="261747" y="58356"/>
                </a:lnTo>
                <a:lnTo>
                  <a:pt x="251180" y="57696"/>
                </a:lnTo>
                <a:lnTo>
                  <a:pt x="240906" y="59715"/>
                </a:lnTo>
                <a:lnTo>
                  <a:pt x="231063" y="64795"/>
                </a:lnTo>
                <a:lnTo>
                  <a:pt x="225552" y="68656"/>
                </a:lnTo>
                <a:lnTo>
                  <a:pt x="220560" y="69380"/>
                </a:lnTo>
                <a:lnTo>
                  <a:pt x="214414" y="68491"/>
                </a:lnTo>
                <a:lnTo>
                  <a:pt x="204139" y="67881"/>
                </a:lnTo>
                <a:lnTo>
                  <a:pt x="194462" y="69354"/>
                </a:lnTo>
                <a:lnTo>
                  <a:pt x="185750" y="73380"/>
                </a:lnTo>
                <a:lnTo>
                  <a:pt x="178358" y="80441"/>
                </a:lnTo>
                <a:lnTo>
                  <a:pt x="173075" y="86042"/>
                </a:lnTo>
                <a:lnTo>
                  <a:pt x="167182" y="90030"/>
                </a:lnTo>
                <a:lnTo>
                  <a:pt x="160680" y="92824"/>
                </a:lnTo>
                <a:lnTo>
                  <a:pt x="153593" y="94830"/>
                </a:lnTo>
                <a:lnTo>
                  <a:pt x="144741" y="98196"/>
                </a:lnTo>
                <a:lnTo>
                  <a:pt x="137528" y="103479"/>
                </a:lnTo>
                <a:lnTo>
                  <a:pt x="131737" y="110401"/>
                </a:lnTo>
                <a:lnTo>
                  <a:pt x="127101" y="118719"/>
                </a:lnTo>
                <a:lnTo>
                  <a:pt x="121704" y="130644"/>
                </a:lnTo>
                <a:lnTo>
                  <a:pt x="117081" y="133197"/>
                </a:lnTo>
                <a:lnTo>
                  <a:pt x="105257" y="142303"/>
                </a:lnTo>
                <a:lnTo>
                  <a:pt x="97472" y="154051"/>
                </a:lnTo>
                <a:lnTo>
                  <a:pt x="94576" y="167525"/>
                </a:lnTo>
                <a:lnTo>
                  <a:pt x="97421" y="181749"/>
                </a:lnTo>
                <a:lnTo>
                  <a:pt x="100914" y="190068"/>
                </a:lnTo>
                <a:lnTo>
                  <a:pt x="100863" y="197231"/>
                </a:lnTo>
                <a:lnTo>
                  <a:pt x="117944" y="241693"/>
                </a:lnTo>
                <a:lnTo>
                  <a:pt x="137452" y="246938"/>
                </a:lnTo>
                <a:lnTo>
                  <a:pt x="143230" y="249047"/>
                </a:lnTo>
                <a:lnTo>
                  <a:pt x="148361" y="254558"/>
                </a:lnTo>
                <a:lnTo>
                  <a:pt x="157124" y="261162"/>
                </a:lnTo>
                <a:lnTo>
                  <a:pt x="166751" y="263893"/>
                </a:lnTo>
                <a:lnTo>
                  <a:pt x="176644" y="263499"/>
                </a:lnTo>
                <a:lnTo>
                  <a:pt x="186220" y="260705"/>
                </a:lnTo>
                <a:lnTo>
                  <a:pt x="194881" y="257187"/>
                </a:lnTo>
                <a:lnTo>
                  <a:pt x="201980" y="257073"/>
                </a:lnTo>
                <a:lnTo>
                  <a:pt x="217627" y="258279"/>
                </a:lnTo>
                <a:lnTo>
                  <a:pt x="226402" y="258648"/>
                </a:lnTo>
                <a:lnTo>
                  <a:pt x="239890" y="249936"/>
                </a:lnTo>
                <a:lnTo>
                  <a:pt x="246761" y="249643"/>
                </a:lnTo>
                <a:lnTo>
                  <a:pt x="264375" y="253301"/>
                </a:lnTo>
                <a:lnTo>
                  <a:pt x="268808" y="255828"/>
                </a:lnTo>
                <a:lnTo>
                  <a:pt x="269989" y="260845"/>
                </a:lnTo>
                <a:lnTo>
                  <a:pt x="269214" y="270243"/>
                </a:lnTo>
                <a:lnTo>
                  <a:pt x="272580" y="284149"/>
                </a:lnTo>
                <a:lnTo>
                  <a:pt x="301307" y="323227"/>
                </a:lnTo>
                <a:lnTo>
                  <a:pt x="315683" y="332841"/>
                </a:lnTo>
                <a:lnTo>
                  <a:pt x="321284" y="331825"/>
                </a:lnTo>
                <a:lnTo>
                  <a:pt x="325081" y="323659"/>
                </a:lnTo>
                <a:lnTo>
                  <a:pt x="325361" y="317741"/>
                </a:lnTo>
                <a:lnTo>
                  <a:pt x="323430" y="315760"/>
                </a:lnTo>
                <a:lnTo>
                  <a:pt x="317360" y="306832"/>
                </a:lnTo>
                <a:lnTo>
                  <a:pt x="314998" y="297281"/>
                </a:lnTo>
                <a:lnTo>
                  <a:pt x="314960" y="287350"/>
                </a:lnTo>
                <a:lnTo>
                  <a:pt x="316763" y="268897"/>
                </a:lnTo>
                <a:lnTo>
                  <a:pt x="326415" y="262140"/>
                </a:lnTo>
                <a:lnTo>
                  <a:pt x="332422" y="264680"/>
                </a:lnTo>
                <a:lnTo>
                  <a:pt x="348183" y="268122"/>
                </a:lnTo>
                <a:lnTo>
                  <a:pt x="363194" y="265531"/>
                </a:lnTo>
                <a:lnTo>
                  <a:pt x="376135" y="257390"/>
                </a:lnTo>
                <a:lnTo>
                  <a:pt x="385724" y="244182"/>
                </a:lnTo>
                <a:lnTo>
                  <a:pt x="391236" y="231838"/>
                </a:lnTo>
                <a:lnTo>
                  <a:pt x="394360" y="225958"/>
                </a:lnTo>
                <a:lnTo>
                  <a:pt x="398221" y="220776"/>
                </a:lnTo>
                <a:lnTo>
                  <a:pt x="405815" y="211302"/>
                </a:lnTo>
                <a:lnTo>
                  <a:pt x="411556" y="201142"/>
                </a:lnTo>
                <a:lnTo>
                  <a:pt x="415290" y="190271"/>
                </a:lnTo>
                <a:lnTo>
                  <a:pt x="416852" y="178612"/>
                </a:lnTo>
                <a:close/>
              </a:path>
              <a:path w="473075" h="594360">
                <a:moveTo>
                  <a:pt x="472465" y="203377"/>
                </a:moveTo>
                <a:lnTo>
                  <a:pt x="465645" y="157314"/>
                </a:lnTo>
                <a:lnTo>
                  <a:pt x="447116" y="111734"/>
                </a:lnTo>
                <a:lnTo>
                  <a:pt x="407631" y="61239"/>
                </a:lnTo>
                <a:lnTo>
                  <a:pt x="357568" y="26136"/>
                </a:lnTo>
                <a:lnTo>
                  <a:pt x="302323" y="7010"/>
                </a:lnTo>
                <a:lnTo>
                  <a:pt x="241477" y="0"/>
                </a:lnTo>
                <a:lnTo>
                  <a:pt x="207822" y="3568"/>
                </a:lnTo>
                <a:lnTo>
                  <a:pt x="142963" y="25793"/>
                </a:lnTo>
                <a:lnTo>
                  <a:pt x="93484" y="61087"/>
                </a:lnTo>
                <a:lnTo>
                  <a:pt x="57950" y="109842"/>
                </a:lnTo>
                <a:lnTo>
                  <a:pt x="35521" y="167055"/>
                </a:lnTo>
                <a:lnTo>
                  <a:pt x="31216" y="193471"/>
                </a:lnTo>
                <a:lnTo>
                  <a:pt x="32245" y="206756"/>
                </a:lnTo>
                <a:lnTo>
                  <a:pt x="34823" y="220002"/>
                </a:lnTo>
                <a:lnTo>
                  <a:pt x="37071" y="233629"/>
                </a:lnTo>
                <a:lnTo>
                  <a:pt x="36868" y="246811"/>
                </a:lnTo>
                <a:lnTo>
                  <a:pt x="33870" y="259638"/>
                </a:lnTo>
                <a:lnTo>
                  <a:pt x="27762" y="272148"/>
                </a:lnTo>
                <a:lnTo>
                  <a:pt x="15240" y="292646"/>
                </a:lnTo>
                <a:lnTo>
                  <a:pt x="9461" y="303149"/>
                </a:lnTo>
                <a:lnTo>
                  <a:pt x="4318" y="313918"/>
                </a:lnTo>
                <a:lnTo>
                  <a:pt x="0" y="330492"/>
                </a:lnTo>
                <a:lnTo>
                  <a:pt x="2171" y="345046"/>
                </a:lnTo>
                <a:lnTo>
                  <a:pt x="11010" y="356539"/>
                </a:lnTo>
                <a:lnTo>
                  <a:pt x="26708" y="363982"/>
                </a:lnTo>
                <a:lnTo>
                  <a:pt x="34950" y="367398"/>
                </a:lnTo>
                <a:lnTo>
                  <a:pt x="39649" y="372402"/>
                </a:lnTo>
                <a:lnTo>
                  <a:pt x="40855" y="379107"/>
                </a:lnTo>
                <a:lnTo>
                  <a:pt x="38633" y="387642"/>
                </a:lnTo>
                <a:lnTo>
                  <a:pt x="35839" y="394423"/>
                </a:lnTo>
                <a:lnTo>
                  <a:pt x="35864" y="400964"/>
                </a:lnTo>
                <a:lnTo>
                  <a:pt x="47294" y="410832"/>
                </a:lnTo>
                <a:lnTo>
                  <a:pt x="49339" y="416013"/>
                </a:lnTo>
                <a:lnTo>
                  <a:pt x="46558" y="431469"/>
                </a:lnTo>
                <a:lnTo>
                  <a:pt x="46177" y="440156"/>
                </a:lnTo>
                <a:lnTo>
                  <a:pt x="57619" y="444995"/>
                </a:lnTo>
                <a:lnTo>
                  <a:pt x="58597" y="448348"/>
                </a:lnTo>
                <a:lnTo>
                  <a:pt x="57302" y="459930"/>
                </a:lnTo>
                <a:lnTo>
                  <a:pt x="55689" y="464375"/>
                </a:lnTo>
                <a:lnTo>
                  <a:pt x="54114" y="481596"/>
                </a:lnTo>
                <a:lnTo>
                  <a:pt x="87706" y="517702"/>
                </a:lnTo>
                <a:lnTo>
                  <a:pt x="105956" y="518528"/>
                </a:lnTo>
                <a:lnTo>
                  <a:pt x="124282" y="517817"/>
                </a:lnTo>
                <a:lnTo>
                  <a:pt x="133781" y="516928"/>
                </a:lnTo>
                <a:lnTo>
                  <a:pt x="152742" y="514565"/>
                </a:lnTo>
                <a:lnTo>
                  <a:pt x="166903" y="513829"/>
                </a:lnTo>
                <a:lnTo>
                  <a:pt x="198450" y="590003"/>
                </a:lnTo>
                <a:lnTo>
                  <a:pt x="202374" y="593610"/>
                </a:lnTo>
                <a:lnTo>
                  <a:pt x="215773" y="589737"/>
                </a:lnTo>
                <a:lnTo>
                  <a:pt x="216827" y="583717"/>
                </a:lnTo>
                <a:lnTo>
                  <a:pt x="214388" y="571411"/>
                </a:lnTo>
                <a:lnTo>
                  <a:pt x="204177" y="533641"/>
                </a:lnTo>
                <a:lnTo>
                  <a:pt x="186182" y="499224"/>
                </a:lnTo>
                <a:lnTo>
                  <a:pt x="166916" y="492937"/>
                </a:lnTo>
                <a:lnTo>
                  <a:pt x="115468" y="497166"/>
                </a:lnTo>
                <a:lnTo>
                  <a:pt x="113284" y="497992"/>
                </a:lnTo>
                <a:lnTo>
                  <a:pt x="111036" y="498348"/>
                </a:lnTo>
                <a:lnTo>
                  <a:pt x="76758" y="474459"/>
                </a:lnTo>
                <a:lnTo>
                  <a:pt x="77317" y="466648"/>
                </a:lnTo>
                <a:lnTo>
                  <a:pt x="80175" y="451396"/>
                </a:lnTo>
                <a:lnTo>
                  <a:pt x="80162" y="444157"/>
                </a:lnTo>
                <a:lnTo>
                  <a:pt x="78282" y="437324"/>
                </a:lnTo>
                <a:lnTo>
                  <a:pt x="74117" y="430682"/>
                </a:lnTo>
                <a:lnTo>
                  <a:pt x="72593" y="428815"/>
                </a:lnTo>
                <a:lnTo>
                  <a:pt x="72237" y="424027"/>
                </a:lnTo>
                <a:lnTo>
                  <a:pt x="73558" y="422122"/>
                </a:lnTo>
                <a:lnTo>
                  <a:pt x="77431" y="414591"/>
                </a:lnTo>
                <a:lnTo>
                  <a:pt x="77647" y="408305"/>
                </a:lnTo>
                <a:lnTo>
                  <a:pt x="74041" y="403098"/>
                </a:lnTo>
                <a:lnTo>
                  <a:pt x="66484" y="398843"/>
                </a:lnTo>
                <a:lnTo>
                  <a:pt x="61849" y="397002"/>
                </a:lnTo>
                <a:lnTo>
                  <a:pt x="60032" y="394347"/>
                </a:lnTo>
                <a:lnTo>
                  <a:pt x="60566" y="381038"/>
                </a:lnTo>
                <a:lnTo>
                  <a:pt x="60540" y="372770"/>
                </a:lnTo>
                <a:lnTo>
                  <a:pt x="59664" y="364667"/>
                </a:lnTo>
                <a:lnTo>
                  <a:pt x="57531" y="357073"/>
                </a:lnTo>
                <a:lnTo>
                  <a:pt x="53174" y="351180"/>
                </a:lnTo>
                <a:lnTo>
                  <a:pt x="46939" y="347370"/>
                </a:lnTo>
                <a:lnTo>
                  <a:pt x="39179" y="346036"/>
                </a:lnTo>
                <a:lnTo>
                  <a:pt x="30111" y="343865"/>
                </a:lnTo>
                <a:lnTo>
                  <a:pt x="24003" y="337997"/>
                </a:lnTo>
                <a:lnTo>
                  <a:pt x="21856" y="329526"/>
                </a:lnTo>
                <a:lnTo>
                  <a:pt x="24663" y="319532"/>
                </a:lnTo>
                <a:lnTo>
                  <a:pt x="36296" y="298475"/>
                </a:lnTo>
                <a:lnTo>
                  <a:pt x="42392" y="288112"/>
                </a:lnTo>
                <a:lnTo>
                  <a:pt x="48818" y="277952"/>
                </a:lnTo>
                <a:lnTo>
                  <a:pt x="55283" y="265988"/>
                </a:lnTo>
                <a:lnTo>
                  <a:pt x="59105" y="253580"/>
                </a:lnTo>
                <a:lnTo>
                  <a:pt x="60210" y="240804"/>
                </a:lnTo>
                <a:lnTo>
                  <a:pt x="58547" y="227711"/>
                </a:lnTo>
                <a:lnTo>
                  <a:pt x="55079" y="206235"/>
                </a:lnTo>
                <a:lnTo>
                  <a:pt x="54940" y="185140"/>
                </a:lnTo>
                <a:lnTo>
                  <a:pt x="65443" y="143891"/>
                </a:lnTo>
                <a:lnTo>
                  <a:pt x="91452" y="96291"/>
                </a:lnTo>
                <a:lnTo>
                  <a:pt x="120802" y="65417"/>
                </a:lnTo>
                <a:lnTo>
                  <a:pt x="164744" y="38773"/>
                </a:lnTo>
                <a:lnTo>
                  <a:pt x="205867" y="26022"/>
                </a:lnTo>
                <a:lnTo>
                  <a:pt x="247573" y="20916"/>
                </a:lnTo>
                <a:lnTo>
                  <a:pt x="268693" y="22593"/>
                </a:lnTo>
                <a:lnTo>
                  <a:pt x="309702" y="30632"/>
                </a:lnTo>
                <a:lnTo>
                  <a:pt x="353999" y="48653"/>
                </a:lnTo>
                <a:lnTo>
                  <a:pt x="394131" y="77393"/>
                </a:lnTo>
                <a:lnTo>
                  <a:pt x="423570" y="112699"/>
                </a:lnTo>
                <a:lnTo>
                  <a:pt x="444068" y="157391"/>
                </a:lnTo>
                <a:lnTo>
                  <a:pt x="448462" y="182753"/>
                </a:lnTo>
                <a:lnTo>
                  <a:pt x="448424" y="184988"/>
                </a:lnTo>
                <a:lnTo>
                  <a:pt x="448843" y="187312"/>
                </a:lnTo>
                <a:lnTo>
                  <a:pt x="449491" y="189471"/>
                </a:lnTo>
                <a:lnTo>
                  <a:pt x="452132" y="204660"/>
                </a:lnTo>
                <a:lnTo>
                  <a:pt x="451573" y="219659"/>
                </a:lnTo>
                <a:lnTo>
                  <a:pt x="440270" y="263499"/>
                </a:lnTo>
                <a:lnTo>
                  <a:pt x="420890" y="306070"/>
                </a:lnTo>
                <a:lnTo>
                  <a:pt x="401497" y="343585"/>
                </a:lnTo>
                <a:lnTo>
                  <a:pt x="385191" y="376377"/>
                </a:lnTo>
                <a:lnTo>
                  <a:pt x="381114" y="386676"/>
                </a:lnTo>
                <a:lnTo>
                  <a:pt x="378764" y="397167"/>
                </a:lnTo>
                <a:lnTo>
                  <a:pt x="377266" y="416001"/>
                </a:lnTo>
                <a:lnTo>
                  <a:pt x="376809" y="434949"/>
                </a:lnTo>
                <a:lnTo>
                  <a:pt x="377037" y="453961"/>
                </a:lnTo>
                <a:lnTo>
                  <a:pt x="377596" y="472922"/>
                </a:lnTo>
                <a:lnTo>
                  <a:pt x="378714" y="499440"/>
                </a:lnTo>
                <a:lnTo>
                  <a:pt x="383400" y="580085"/>
                </a:lnTo>
                <a:lnTo>
                  <a:pt x="383019" y="581609"/>
                </a:lnTo>
                <a:lnTo>
                  <a:pt x="386562" y="585660"/>
                </a:lnTo>
                <a:lnTo>
                  <a:pt x="389229" y="590092"/>
                </a:lnTo>
                <a:lnTo>
                  <a:pt x="397776" y="593750"/>
                </a:lnTo>
                <a:lnTo>
                  <a:pt x="401218" y="589724"/>
                </a:lnTo>
                <a:lnTo>
                  <a:pt x="403936" y="569633"/>
                </a:lnTo>
                <a:lnTo>
                  <a:pt x="404583" y="561911"/>
                </a:lnTo>
                <a:lnTo>
                  <a:pt x="404495" y="554240"/>
                </a:lnTo>
                <a:lnTo>
                  <a:pt x="402640" y="532879"/>
                </a:lnTo>
                <a:lnTo>
                  <a:pt x="398233" y="490220"/>
                </a:lnTo>
                <a:lnTo>
                  <a:pt x="396379" y="468858"/>
                </a:lnTo>
                <a:lnTo>
                  <a:pt x="395719" y="456107"/>
                </a:lnTo>
                <a:lnTo>
                  <a:pt x="395528" y="443293"/>
                </a:lnTo>
                <a:lnTo>
                  <a:pt x="395757" y="430479"/>
                </a:lnTo>
                <a:lnTo>
                  <a:pt x="402755" y="388124"/>
                </a:lnTo>
                <a:lnTo>
                  <a:pt x="430580" y="335102"/>
                </a:lnTo>
                <a:lnTo>
                  <a:pt x="442887" y="310756"/>
                </a:lnTo>
                <a:lnTo>
                  <a:pt x="457835" y="278993"/>
                </a:lnTo>
                <a:lnTo>
                  <a:pt x="458393" y="270637"/>
                </a:lnTo>
                <a:lnTo>
                  <a:pt x="461835" y="263677"/>
                </a:lnTo>
                <a:lnTo>
                  <a:pt x="467588" y="249085"/>
                </a:lnTo>
                <a:lnTo>
                  <a:pt x="470941" y="234086"/>
                </a:lnTo>
                <a:lnTo>
                  <a:pt x="472414" y="218821"/>
                </a:lnTo>
                <a:lnTo>
                  <a:pt x="472465" y="20337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42">
            <a:extLst>
              <a:ext uri="{FF2B5EF4-FFF2-40B4-BE49-F238E27FC236}">
                <a16:creationId xmlns:a16="http://schemas.microsoft.com/office/drawing/2014/main" id="{37FD8DBC-153C-4D28-A36F-177E8A407166}"/>
              </a:ext>
            </a:extLst>
          </p:cNvPr>
          <p:cNvGrpSpPr/>
          <p:nvPr userDrawn="1"/>
        </p:nvGrpSpPr>
        <p:grpSpPr>
          <a:xfrm>
            <a:off x="6916125" y="5361327"/>
            <a:ext cx="380365" cy="445770"/>
            <a:chOff x="6916125" y="5361327"/>
            <a:chExt cx="380365" cy="445770"/>
          </a:xfrm>
        </p:grpSpPr>
        <p:pic>
          <p:nvPicPr>
            <p:cNvPr id="9" name="object 43">
              <a:extLst>
                <a:ext uri="{FF2B5EF4-FFF2-40B4-BE49-F238E27FC236}">
                  <a16:creationId xmlns:a16="http://schemas.microsoft.com/office/drawing/2014/main" id="{435541DE-5BD7-41DC-8E5D-7AAD6CA8F5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486" y="5361327"/>
              <a:ext cx="234746" cy="129654"/>
            </a:xfrm>
            <a:prstGeom prst="rect">
              <a:avLst/>
            </a:prstGeom>
          </p:spPr>
        </p:pic>
        <p:sp>
          <p:nvSpPr>
            <p:cNvPr id="10" name="object 44">
              <a:extLst>
                <a:ext uri="{FF2B5EF4-FFF2-40B4-BE49-F238E27FC236}">
                  <a16:creationId xmlns:a16="http://schemas.microsoft.com/office/drawing/2014/main" id="{34634C96-F06F-4F4A-A3A0-0CD48404AAC8}"/>
                </a:ext>
              </a:extLst>
            </p:cNvPr>
            <p:cNvSpPr/>
            <p:nvPr/>
          </p:nvSpPr>
          <p:spPr>
            <a:xfrm>
              <a:off x="6916128" y="5362371"/>
              <a:ext cx="102870" cy="128905"/>
            </a:xfrm>
            <a:custGeom>
              <a:avLst/>
              <a:gdLst/>
              <a:ahLst/>
              <a:cxnLst/>
              <a:rect l="l" t="t" r="r" b="b"/>
              <a:pathLst>
                <a:path w="102870" h="128904">
                  <a:moveTo>
                    <a:pt x="76098" y="5130"/>
                  </a:moveTo>
                  <a:lnTo>
                    <a:pt x="70942" y="0"/>
                  </a:lnTo>
                  <a:lnTo>
                    <a:pt x="5270" y="0"/>
                  </a:lnTo>
                  <a:lnTo>
                    <a:pt x="0" y="5130"/>
                  </a:lnTo>
                  <a:lnTo>
                    <a:pt x="0" y="18021"/>
                  </a:lnTo>
                  <a:lnTo>
                    <a:pt x="5270" y="23152"/>
                  </a:lnTo>
                  <a:lnTo>
                    <a:pt x="11620" y="23152"/>
                  </a:lnTo>
                  <a:lnTo>
                    <a:pt x="70815" y="23152"/>
                  </a:lnTo>
                  <a:lnTo>
                    <a:pt x="76098" y="18021"/>
                  </a:lnTo>
                  <a:lnTo>
                    <a:pt x="76098" y="5130"/>
                  </a:lnTo>
                  <a:close/>
                </a:path>
                <a:path w="102870" h="128904">
                  <a:moveTo>
                    <a:pt x="89420" y="57785"/>
                  </a:moveTo>
                  <a:lnTo>
                    <a:pt x="84264" y="52654"/>
                  </a:lnTo>
                  <a:lnTo>
                    <a:pt x="24942" y="52654"/>
                  </a:lnTo>
                  <a:lnTo>
                    <a:pt x="18478" y="52768"/>
                  </a:lnTo>
                  <a:lnTo>
                    <a:pt x="13322" y="57899"/>
                  </a:lnTo>
                  <a:lnTo>
                    <a:pt x="13322" y="64223"/>
                  </a:lnTo>
                  <a:lnTo>
                    <a:pt x="13322" y="70548"/>
                  </a:lnTo>
                  <a:lnTo>
                    <a:pt x="18478" y="75793"/>
                  </a:lnTo>
                  <a:lnTo>
                    <a:pt x="84137" y="75793"/>
                  </a:lnTo>
                  <a:lnTo>
                    <a:pt x="89420" y="70662"/>
                  </a:lnTo>
                  <a:lnTo>
                    <a:pt x="89420" y="57785"/>
                  </a:lnTo>
                  <a:close/>
                </a:path>
                <a:path w="102870" h="128904">
                  <a:moveTo>
                    <a:pt x="102654" y="110426"/>
                  </a:moveTo>
                  <a:lnTo>
                    <a:pt x="97497" y="105295"/>
                  </a:lnTo>
                  <a:lnTo>
                    <a:pt x="38176" y="105295"/>
                  </a:lnTo>
                  <a:lnTo>
                    <a:pt x="31711" y="105410"/>
                  </a:lnTo>
                  <a:lnTo>
                    <a:pt x="26555" y="110540"/>
                  </a:lnTo>
                  <a:lnTo>
                    <a:pt x="26555" y="116865"/>
                  </a:lnTo>
                  <a:lnTo>
                    <a:pt x="26555" y="123190"/>
                  </a:lnTo>
                  <a:lnTo>
                    <a:pt x="31711" y="128435"/>
                  </a:lnTo>
                  <a:lnTo>
                    <a:pt x="97370" y="128435"/>
                  </a:lnTo>
                  <a:lnTo>
                    <a:pt x="102654" y="123304"/>
                  </a:lnTo>
                  <a:lnTo>
                    <a:pt x="102654" y="110426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45">
              <a:extLst>
                <a:ext uri="{FF2B5EF4-FFF2-40B4-BE49-F238E27FC236}">
                  <a16:creationId xmlns:a16="http://schemas.microsoft.com/office/drawing/2014/main" id="{55252E50-A119-4953-BACD-192ED196AA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1512" y="5677244"/>
              <a:ext cx="234721" cy="129806"/>
            </a:xfrm>
            <a:prstGeom prst="rect">
              <a:avLst/>
            </a:prstGeom>
          </p:spPr>
        </p:pic>
        <p:pic>
          <p:nvPicPr>
            <p:cNvPr id="12" name="object 46">
              <a:extLst>
                <a:ext uri="{FF2B5EF4-FFF2-40B4-BE49-F238E27FC236}">
                  <a16:creationId xmlns:a16="http://schemas.microsoft.com/office/drawing/2014/main" id="{827CAEDB-0F12-43EB-B0C2-12F313AD9D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773" y="5519270"/>
              <a:ext cx="274510" cy="129633"/>
            </a:xfrm>
            <a:prstGeom prst="rect">
              <a:avLst/>
            </a:prstGeom>
          </p:spPr>
        </p:pic>
        <p:sp>
          <p:nvSpPr>
            <p:cNvPr id="13" name="object 47">
              <a:extLst>
                <a:ext uri="{FF2B5EF4-FFF2-40B4-BE49-F238E27FC236}">
                  <a16:creationId xmlns:a16="http://schemas.microsoft.com/office/drawing/2014/main" id="{B25AAFC1-EC64-492A-BAFA-0D35C5B615DE}"/>
                </a:ext>
              </a:extLst>
            </p:cNvPr>
            <p:cNvSpPr/>
            <p:nvPr/>
          </p:nvSpPr>
          <p:spPr>
            <a:xfrm>
              <a:off x="6916115" y="5678423"/>
              <a:ext cx="102870" cy="128905"/>
            </a:xfrm>
            <a:custGeom>
              <a:avLst/>
              <a:gdLst/>
              <a:ahLst/>
              <a:cxnLst/>
              <a:rect l="l" t="t" r="r" b="b"/>
              <a:pathLst>
                <a:path w="102870" h="128904">
                  <a:moveTo>
                    <a:pt x="76123" y="110426"/>
                  </a:moveTo>
                  <a:lnTo>
                    <a:pt x="70967" y="105295"/>
                  </a:lnTo>
                  <a:lnTo>
                    <a:pt x="64477" y="105295"/>
                  </a:lnTo>
                  <a:lnTo>
                    <a:pt x="5283" y="105295"/>
                  </a:lnTo>
                  <a:lnTo>
                    <a:pt x="0" y="110426"/>
                  </a:lnTo>
                  <a:lnTo>
                    <a:pt x="0" y="123317"/>
                  </a:lnTo>
                  <a:lnTo>
                    <a:pt x="5156" y="128447"/>
                  </a:lnTo>
                  <a:lnTo>
                    <a:pt x="70827" y="128447"/>
                  </a:lnTo>
                  <a:lnTo>
                    <a:pt x="76098" y="123317"/>
                  </a:lnTo>
                  <a:lnTo>
                    <a:pt x="76123" y="110426"/>
                  </a:lnTo>
                  <a:close/>
                </a:path>
                <a:path w="102870" h="128904">
                  <a:moveTo>
                    <a:pt x="89331" y="57785"/>
                  </a:moveTo>
                  <a:lnTo>
                    <a:pt x="84175" y="52654"/>
                  </a:lnTo>
                  <a:lnTo>
                    <a:pt x="77711" y="52654"/>
                  </a:lnTo>
                  <a:lnTo>
                    <a:pt x="18516" y="52654"/>
                  </a:lnTo>
                  <a:lnTo>
                    <a:pt x="13233" y="57785"/>
                  </a:lnTo>
                  <a:lnTo>
                    <a:pt x="13233" y="70675"/>
                  </a:lnTo>
                  <a:lnTo>
                    <a:pt x="18389" y="75806"/>
                  </a:lnTo>
                  <a:lnTo>
                    <a:pt x="84061" y="75806"/>
                  </a:lnTo>
                  <a:lnTo>
                    <a:pt x="89331" y="70675"/>
                  </a:lnTo>
                  <a:lnTo>
                    <a:pt x="89331" y="57785"/>
                  </a:lnTo>
                  <a:close/>
                </a:path>
                <a:path w="102870" h="128904">
                  <a:moveTo>
                    <a:pt x="102539" y="5130"/>
                  </a:moveTo>
                  <a:lnTo>
                    <a:pt x="97383" y="0"/>
                  </a:lnTo>
                  <a:lnTo>
                    <a:pt x="90919" y="0"/>
                  </a:lnTo>
                  <a:lnTo>
                    <a:pt x="31724" y="0"/>
                  </a:lnTo>
                  <a:lnTo>
                    <a:pt x="26441" y="5130"/>
                  </a:lnTo>
                  <a:lnTo>
                    <a:pt x="26441" y="18021"/>
                  </a:lnTo>
                  <a:lnTo>
                    <a:pt x="31597" y="23152"/>
                  </a:lnTo>
                  <a:lnTo>
                    <a:pt x="97256" y="23152"/>
                  </a:lnTo>
                  <a:lnTo>
                    <a:pt x="102539" y="18021"/>
                  </a:lnTo>
                  <a:lnTo>
                    <a:pt x="102539" y="513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object 65">
            <a:extLst>
              <a:ext uri="{FF2B5EF4-FFF2-40B4-BE49-F238E27FC236}">
                <a16:creationId xmlns:a16="http://schemas.microsoft.com/office/drawing/2014/main" id="{D03464D3-C96F-4DD2-884C-4DDD51A6FF1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1713" y="6349064"/>
            <a:ext cx="646953" cy="684584"/>
          </a:xfrm>
          <a:prstGeom prst="rect">
            <a:avLst/>
          </a:prstGeom>
        </p:spPr>
      </p:pic>
      <p:grpSp>
        <p:nvGrpSpPr>
          <p:cNvPr id="15" name="object 48">
            <a:extLst>
              <a:ext uri="{FF2B5EF4-FFF2-40B4-BE49-F238E27FC236}">
                <a16:creationId xmlns:a16="http://schemas.microsoft.com/office/drawing/2014/main" id="{4D8C78D3-B937-4026-BB24-C53443E030CF}"/>
              </a:ext>
            </a:extLst>
          </p:cNvPr>
          <p:cNvGrpSpPr/>
          <p:nvPr userDrawn="1"/>
        </p:nvGrpSpPr>
        <p:grpSpPr>
          <a:xfrm>
            <a:off x="4962290" y="6441650"/>
            <a:ext cx="552450" cy="433070"/>
            <a:chOff x="4962290" y="6441650"/>
            <a:chExt cx="552450" cy="433070"/>
          </a:xfrm>
        </p:grpSpPr>
        <p:pic>
          <p:nvPicPr>
            <p:cNvPr id="16" name="object 49">
              <a:extLst>
                <a:ext uri="{FF2B5EF4-FFF2-40B4-BE49-F238E27FC236}">
                  <a16:creationId xmlns:a16="http://schemas.microsoft.com/office/drawing/2014/main" id="{017C8867-BAB0-4E02-91F9-B20E577F79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4609" y="6441650"/>
              <a:ext cx="110286" cy="110274"/>
            </a:xfrm>
            <a:prstGeom prst="rect">
              <a:avLst/>
            </a:prstGeom>
          </p:spPr>
        </p:pic>
        <p:sp>
          <p:nvSpPr>
            <p:cNvPr id="17" name="object 50">
              <a:extLst>
                <a:ext uri="{FF2B5EF4-FFF2-40B4-BE49-F238E27FC236}">
                  <a16:creationId xmlns:a16="http://schemas.microsoft.com/office/drawing/2014/main" id="{20B6EC75-AB84-459B-8D48-70F313504307}"/>
                </a:ext>
              </a:extLst>
            </p:cNvPr>
            <p:cNvSpPr/>
            <p:nvPr/>
          </p:nvSpPr>
          <p:spPr>
            <a:xfrm>
              <a:off x="4962290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289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51">
              <a:extLst>
                <a:ext uri="{FF2B5EF4-FFF2-40B4-BE49-F238E27FC236}">
                  <a16:creationId xmlns:a16="http://schemas.microsoft.com/office/drawing/2014/main" id="{7B51FA21-E87C-4521-B9BD-6E8C7A67D0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2856" y="6441650"/>
              <a:ext cx="110286" cy="110274"/>
            </a:xfrm>
            <a:prstGeom prst="rect">
              <a:avLst/>
            </a:prstGeom>
          </p:spPr>
        </p:pic>
        <p:sp>
          <p:nvSpPr>
            <p:cNvPr id="19" name="object 52">
              <a:extLst>
                <a:ext uri="{FF2B5EF4-FFF2-40B4-BE49-F238E27FC236}">
                  <a16:creationId xmlns:a16="http://schemas.microsoft.com/office/drawing/2014/main" id="{1FBCA791-C242-41AA-8322-FDEEF7F41456}"/>
                </a:ext>
              </a:extLst>
            </p:cNvPr>
            <p:cNvSpPr/>
            <p:nvPr/>
          </p:nvSpPr>
          <p:spPr>
            <a:xfrm>
              <a:off x="5160537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289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53">
              <a:extLst>
                <a:ext uri="{FF2B5EF4-FFF2-40B4-BE49-F238E27FC236}">
                  <a16:creationId xmlns:a16="http://schemas.microsoft.com/office/drawing/2014/main" id="{9FDA5707-171E-4CB5-8941-EEB6AAEB941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1103" y="6441650"/>
              <a:ext cx="110286" cy="110274"/>
            </a:xfrm>
            <a:prstGeom prst="rect">
              <a:avLst/>
            </a:prstGeom>
          </p:spPr>
        </p:pic>
        <p:sp>
          <p:nvSpPr>
            <p:cNvPr id="21" name="object 54">
              <a:extLst>
                <a:ext uri="{FF2B5EF4-FFF2-40B4-BE49-F238E27FC236}">
                  <a16:creationId xmlns:a16="http://schemas.microsoft.com/office/drawing/2014/main" id="{8F58122F-1AA1-47B0-AC8B-D820C4892513}"/>
                </a:ext>
              </a:extLst>
            </p:cNvPr>
            <p:cNvSpPr/>
            <p:nvPr/>
          </p:nvSpPr>
          <p:spPr>
            <a:xfrm>
              <a:off x="5358784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302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62">
            <a:extLst>
              <a:ext uri="{FF2B5EF4-FFF2-40B4-BE49-F238E27FC236}">
                <a16:creationId xmlns:a16="http://schemas.microsoft.com/office/drawing/2014/main" id="{788A0D47-82E3-4684-85CD-FF27CFA9C05A}"/>
              </a:ext>
            </a:extLst>
          </p:cNvPr>
          <p:cNvSpPr/>
          <p:nvPr userDrawn="1"/>
        </p:nvSpPr>
        <p:spPr>
          <a:xfrm>
            <a:off x="1657350" y="5023804"/>
            <a:ext cx="6453505" cy="0"/>
          </a:xfrm>
          <a:custGeom>
            <a:avLst/>
            <a:gdLst/>
            <a:ahLst/>
            <a:cxnLst/>
            <a:rect l="l" t="t" r="r" b="b"/>
            <a:pathLst>
              <a:path w="6453505">
                <a:moveTo>
                  <a:pt x="0" y="0"/>
                </a:moveTo>
                <a:lnTo>
                  <a:pt x="6453454" y="0"/>
                </a:lnTo>
              </a:path>
            </a:pathLst>
          </a:custGeom>
          <a:ln w="381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63">
            <a:extLst>
              <a:ext uri="{FF2B5EF4-FFF2-40B4-BE49-F238E27FC236}">
                <a16:creationId xmlns:a16="http://schemas.microsoft.com/office/drawing/2014/main" id="{45770EC1-7F13-44A8-8336-DCC44A50F1B1}"/>
              </a:ext>
            </a:extLst>
          </p:cNvPr>
          <p:cNvSpPr/>
          <p:nvPr userDrawn="1"/>
        </p:nvSpPr>
        <p:spPr>
          <a:xfrm>
            <a:off x="1657350" y="6103805"/>
            <a:ext cx="6453505" cy="0"/>
          </a:xfrm>
          <a:custGeom>
            <a:avLst/>
            <a:gdLst/>
            <a:ahLst/>
            <a:cxnLst/>
            <a:rect l="l" t="t" r="r" b="b"/>
            <a:pathLst>
              <a:path w="6453505">
                <a:moveTo>
                  <a:pt x="0" y="0"/>
                </a:moveTo>
                <a:lnTo>
                  <a:pt x="6453454" y="0"/>
                </a:lnTo>
              </a:path>
            </a:pathLst>
          </a:custGeom>
          <a:ln w="381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21C6CAB9-AE4A-4712-83E7-4C08FBC69506}"/>
              </a:ext>
            </a:extLst>
          </p:cNvPr>
          <p:cNvSpPr/>
          <p:nvPr userDrawn="1"/>
        </p:nvSpPr>
        <p:spPr>
          <a:xfrm>
            <a:off x="8467398" y="6220381"/>
            <a:ext cx="266065" cy="267970"/>
          </a:xfrm>
          <a:custGeom>
            <a:avLst/>
            <a:gdLst/>
            <a:ahLst/>
            <a:cxnLst/>
            <a:rect l="l" t="t" r="r" b="b"/>
            <a:pathLst>
              <a:path w="266065" h="267970">
                <a:moveTo>
                  <a:pt x="242760" y="0"/>
                </a:moveTo>
                <a:lnTo>
                  <a:pt x="23114" y="0"/>
                </a:lnTo>
                <a:lnTo>
                  <a:pt x="14128" y="1820"/>
                </a:lnTo>
                <a:lnTo>
                  <a:pt x="6780" y="6780"/>
                </a:lnTo>
                <a:lnTo>
                  <a:pt x="1820" y="14128"/>
                </a:lnTo>
                <a:lnTo>
                  <a:pt x="0" y="23114"/>
                </a:lnTo>
                <a:lnTo>
                  <a:pt x="0" y="244411"/>
                </a:lnTo>
                <a:lnTo>
                  <a:pt x="1820" y="253404"/>
                </a:lnTo>
                <a:lnTo>
                  <a:pt x="6780" y="260756"/>
                </a:lnTo>
                <a:lnTo>
                  <a:pt x="14128" y="265717"/>
                </a:lnTo>
                <a:lnTo>
                  <a:pt x="23114" y="267538"/>
                </a:lnTo>
                <a:lnTo>
                  <a:pt x="242760" y="267538"/>
                </a:lnTo>
                <a:lnTo>
                  <a:pt x="251751" y="265717"/>
                </a:lnTo>
                <a:lnTo>
                  <a:pt x="259099" y="260756"/>
                </a:lnTo>
                <a:lnTo>
                  <a:pt x="260546" y="258610"/>
                </a:lnTo>
                <a:lnTo>
                  <a:pt x="136474" y="258610"/>
                </a:lnTo>
                <a:lnTo>
                  <a:pt x="136474" y="146431"/>
                </a:lnTo>
                <a:lnTo>
                  <a:pt x="112712" y="146431"/>
                </a:lnTo>
                <a:lnTo>
                  <a:pt x="112712" y="108343"/>
                </a:lnTo>
                <a:lnTo>
                  <a:pt x="136474" y="108343"/>
                </a:lnTo>
                <a:lnTo>
                  <a:pt x="137172" y="76200"/>
                </a:lnTo>
                <a:lnTo>
                  <a:pt x="144327" y="53365"/>
                </a:lnTo>
                <a:lnTo>
                  <a:pt x="159051" y="41640"/>
                </a:lnTo>
                <a:lnTo>
                  <a:pt x="173580" y="37320"/>
                </a:lnTo>
                <a:lnTo>
                  <a:pt x="180149" y="36703"/>
                </a:lnTo>
                <a:lnTo>
                  <a:pt x="265874" y="36703"/>
                </a:lnTo>
                <a:lnTo>
                  <a:pt x="265874" y="23114"/>
                </a:lnTo>
                <a:lnTo>
                  <a:pt x="264056" y="14128"/>
                </a:lnTo>
                <a:lnTo>
                  <a:pt x="259099" y="6780"/>
                </a:lnTo>
                <a:lnTo>
                  <a:pt x="251751" y="1820"/>
                </a:lnTo>
                <a:lnTo>
                  <a:pt x="242760" y="0"/>
                </a:lnTo>
                <a:close/>
              </a:path>
              <a:path w="266065" h="267970">
                <a:moveTo>
                  <a:pt x="265874" y="36703"/>
                </a:moveTo>
                <a:lnTo>
                  <a:pt x="217551" y="36703"/>
                </a:lnTo>
                <a:lnTo>
                  <a:pt x="217551" y="74803"/>
                </a:lnTo>
                <a:lnTo>
                  <a:pt x="195186" y="74803"/>
                </a:lnTo>
                <a:lnTo>
                  <a:pt x="180505" y="75844"/>
                </a:lnTo>
                <a:lnTo>
                  <a:pt x="182943" y="89827"/>
                </a:lnTo>
                <a:lnTo>
                  <a:pt x="182245" y="108343"/>
                </a:lnTo>
                <a:lnTo>
                  <a:pt x="217551" y="108343"/>
                </a:lnTo>
                <a:lnTo>
                  <a:pt x="212648" y="147129"/>
                </a:lnTo>
                <a:lnTo>
                  <a:pt x="182245" y="147129"/>
                </a:lnTo>
                <a:lnTo>
                  <a:pt x="182245" y="258610"/>
                </a:lnTo>
                <a:lnTo>
                  <a:pt x="260546" y="258610"/>
                </a:lnTo>
                <a:lnTo>
                  <a:pt x="264056" y="253404"/>
                </a:lnTo>
                <a:lnTo>
                  <a:pt x="265874" y="244411"/>
                </a:lnTo>
                <a:lnTo>
                  <a:pt x="265874" y="3670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A12C72FF-CA23-4783-9384-844CCE5FF874}"/>
              </a:ext>
            </a:extLst>
          </p:cNvPr>
          <p:cNvGrpSpPr/>
          <p:nvPr userDrawn="1"/>
        </p:nvGrpSpPr>
        <p:grpSpPr>
          <a:xfrm>
            <a:off x="9112629" y="6220937"/>
            <a:ext cx="266700" cy="266700"/>
            <a:chOff x="9112629" y="6220937"/>
            <a:chExt cx="266700" cy="266700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794B84FE-39C8-4369-84C2-99202450583E}"/>
                </a:ext>
              </a:extLst>
            </p:cNvPr>
            <p:cNvSpPr/>
            <p:nvPr/>
          </p:nvSpPr>
          <p:spPr>
            <a:xfrm>
              <a:off x="9112629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9" y="264865"/>
                  </a:lnTo>
                  <a:lnTo>
                    <a:pt x="261234" y="259995"/>
                  </a:lnTo>
                  <a:lnTo>
                    <a:pt x="265252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2" y="12328"/>
                  </a:lnTo>
                  <a:lnTo>
                    <a:pt x="261234" y="5681"/>
                  </a:lnTo>
                  <a:lnTo>
                    <a:pt x="254779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29B2B52E-5AA8-4E69-870D-FE2BD929474F}"/>
                </a:ext>
              </a:extLst>
            </p:cNvPr>
            <p:cNvSpPr/>
            <p:nvPr/>
          </p:nvSpPr>
          <p:spPr>
            <a:xfrm>
              <a:off x="9167561" y="6281279"/>
              <a:ext cx="36830" cy="158750"/>
            </a:xfrm>
            <a:custGeom>
              <a:avLst/>
              <a:gdLst/>
              <a:ahLst/>
              <a:cxnLst/>
              <a:rect l="l" t="t" r="r" b="b"/>
              <a:pathLst>
                <a:path w="36829" h="158750">
                  <a:moveTo>
                    <a:pt x="29438" y="0"/>
                  </a:moveTo>
                  <a:lnTo>
                    <a:pt x="7239" y="0"/>
                  </a:lnTo>
                  <a:lnTo>
                    <a:pt x="0" y="7454"/>
                  </a:lnTo>
                  <a:lnTo>
                    <a:pt x="0" y="26708"/>
                  </a:lnTo>
                  <a:lnTo>
                    <a:pt x="7023" y="34404"/>
                  </a:lnTo>
                  <a:lnTo>
                    <a:pt x="29438" y="34404"/>
                  </a:lnTo>
                  <a:lnTo>
                    <a:pt x="36449" y="26708"/>
                  </a:lnTo>
                  <a:lnTo>
                    <a:pt x="36449" y="17195"/>
                  </a:lnTo>
                  <a:lnTo>
                    <a:pt x="36220" y="7454"/>
                  </a:lnTo>
                  <a:lnTo>
                    <a:pt x="29438" y="0"/>
                  </a:lnTo>
                  <a:close/>
                </a:path>
                <a:path w="36829" h="158750">
                  <a:moveTo>
                    <a:pt x="35318" y="47993"/>
                  </a:moveTo>
                  <a:lnTo>
                    <a:pt x="901" y="47993"/>
                  </a:lnTo>
                  <a:lnTo>
                    <a:pt x="901" y="158699"/>
                  </a:lnTo>
                  <a:lnTo>
                    <a:pt x="35318" y="158699"/>
                  </a:lnTo>
                  <a:lnTo>
                    <a:pt x="35318" y="47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915626DD-9091-45D7-8B56-C0F8DE37ED2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9633" y="6326783"/>
              <a:ext cx="105956" cy="113195"/>
            </a:xfrm>
            <a:prstGeom prst="rect">
              <a:avLst/>
            </a:prstGeom>
          </p:spPr>
        </p:pic>
      </p:grpSp>
      <p:grpSp>
        <p:nvGrpSpPr>
          <p:cNvPr id="29" name="object 8">
            <a:extLst>
              <a:ext uri="{FF2B5EF4-FFF2-40B4-BE49-F238E27FC236}">
                <a16:creationId xmlns:a16="http://schemas.microsoft.com/office/drawing/2014/main" id="{FD53E290-E9F7-454E-9FAA-DB2F8EDA4197}"/>
              </a:ext>
            </a:extLst>
          </p:cNvPr>
          <p:cNvGrpSpPr/>
          <p:nvPr userDrawn="1"/>
        </p:nvGrpSpPr>
        <p:grpSpPr>
          <a:xfrm>
            <a:off x="8786648" y="6220938"/>
            <a:ext cx="273050" cy="266700"/>
            <a:chOff x="8786648" y="6220938"/>
            <a:chExt cx="273050" cy="266700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87BB4E1F-C20D-45BB-B39E-36B19B99678D}"/>
                </a:ext>
              </a:extLst>
            </p:cNvPr>
            <p:cNvSpPr/>
            <p:nvPr/>
          </p:nvSpPr>
          <p:spPr>
            <a:xfrm>
              <a:off x="8786648" y="6220938"/>
              <a:ext cx="273050" cy="266700"/>
            </a:xfrm>
            <a:custGeom>
              <a:avLst/>
              <a:gdLst/>
              <a:ahLst/>
              <a:cxnLst/>
              <a:rect l="l" t="t" r="r" b="b"/>
              <a:pathLst>
                <a:path w="273050" h="266700">
                  <a:moveTo>
                    <a:pt x="250952" y="0"/>
                  </a:moveTo>
                  <a:lnTo>
                    <a:pt x="26885" y="0"/>
                  </a:lnTo>
                  <a:lnTo>
                    <a:pt x="17166" y="1482"/>
                  </a:lnTo>
                  <a:lnTo>
                    <a:pt x="8537" y="5724"/>
                  </a:lnTo>
                  <a:lnTo>
                    <a:pt x="2361" y="12419"/>
                  </a:lnTo>
                  <a:lnTo>
                    <a:pt x="0" y="21259"/>
                  </a:lnTo>
                  <a:lnTo>
                    <a:pt x="0" y="245325"/>
                  </a:lnTo>
                  <a:lnTo>
                    <a:pt x="2361" y="254174"/>
                  </a:lnTo>
                  <a:lnTo>
                    <a:pt x="8537" y="260886"/>
                  </a:lnTo>
                  <a:lnTo>
                    <a:pt x="17166" y="265146"/>
                  </a:lnTo>
                  <a:lnTo>
                    <a:pt x="26885" y="266636"/>
                  </a:lnTo>
                  <a:lnTo>
                    <a:pt x="250952" y="266636"/>
                  </a:lnTo>
                  <a:lnTo>
                    <a:pt x="259913" y="265146"/>
                  </a:lnTo>
                  <a:lnTo>
                    <a:pt x="266874" y="260886"/>
                  </a:lnTo>
                  <a:lnTo>
                    <a:pt x="271383" y="254174"/>
                  </a:lnTo>
                  <a:lnTo>
                    <a:pt x="272986" y="245325"/>
                  </a:lnTo>
                  <a:lnTo>
                    <a:pt x="272986" y="21259"/>
                  </a:lnTo>
                  <a:lnTo>
                    <a:pt x="271383" y="12419"/>
                  </a:lnTo>
                  <a:lnTo>
                    <a:pt x="266874" y="5724"/>
                  </a:lnTo>
                  <a:lnTo>
                    <a:pt x="259913" y="1482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10">
              <a:extLst>
                <a:ext uri="{FF2B5EF4-FFF2-40B4-BE49-F238E27FC236}">
                  <a16:creationId xmlns:a16="http://schemas.microsoft.com/office/drawing/2014/main" id="{4AC27079-3C79-45E0-A76A-A6C294A5002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2923" y="6287917"/>
              <a:ext cx="208953" cy="145757"/>
            </a:xfrm>
            <a:prstGeom prst="rect">
              <a:avLst/>
            </a:prstGeom>
          </p:spPr>
        </p:pic>
      </p:grpSp>
      <p:grpSp>
        <p:nvGrpSpPr>
          <p:cNvPr id="32" name="object 11">
            <a:extLst>
              <a:ext uri="{FF2B5EF4-FFF2-40B4-BE49-F238E27FC236}">
                <a16:creationId xmlns:a16="http://schemas.microsoft.com/office/drawing/2014/main" id="{6D8843CB-C550-4FFA-BC8A-187298A24320}"/>
              </a:ext>
            </a:extLst>
          </p:cNvPr>
          <p:cNvGrpSpPr/>
          <p:nvPr userDrawn="1"/>
        </p:nvGrpSpPr>
        <p:grpSpPr>
          <a:xfrm>
            <a:off x="9435435" y="6220937"/>
            <a:ext cx="266700" cy="266700"/>
            <a:chOff x="9435435" y="6220937"/>
            <a:chExt cx="266700" cy="266700"/>
          </a:xfrm>
        </p:grpSpPr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201D2E98-EF4E-4E8F-88B5-AA93EF5C3A73}"/>
                </a:ext>
              </a:extLst>
            </p:cNvPr>
            <p:cNvSpPr/>
            <p:nvPr/>
          </p:nvSpPr>
          <p:spPr>
            <a:xfrm>
              <a:off x="9435435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71" y="0"/>
                  </a:lnTo>
                  <a:lnTo>
                    <a:pt x="14412" y="1471"/>
                  </a:lnTo>
                  <a:lnTo>
                    <a:pt x="6918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8" y="259995"/>
                  </a:lnTo>
                  <a:lnTo>
                    <a:pt x="14412" y="264865"/>
                  </a:lnTo>
                  <a:lnTo>
                    <a:pt x="23571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id="{2AA884B3-8AEC-4AD2-9B4C-7760CF42144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5391" y="6289620"/>
              <a:ext cx="186728" cy="129273"/>
            </a:xfrm>
            <a:prstGeom prst="rect">
              <a:avLst/>
            </a:prstGeom>
          </p:spPr>
        </p:pic>
      </p:grpSp>
      <p:grpSp>
        <p:nvGrpSpPr>
          <p:cNvPr id="35" name="object 14">
            <a:extLst>
              <a:ext uri="{FF2B5EF4-FFF2-40B4-BE49-F238E27FC236}">
                <a16:creationId xmlns:a16="http://schemas.microsoft.com/office/drawing/2014/main" id="{506CD386-9C6F-4F4C-A114-1E08B7C30CD8}"/>
              </a:ext>
            </a:extLst>
          </p:cNvPr>
          <p:cNvGrpSpPr/>
          <p:nvPr userDrawn="1"/>
        </p:nvGrpSpPr>
        <p:grpSpPr>
          <a:xfrm>
            <a:off x="9758240" y="6220937"/>
            <a:ext cx="266700" cy="266700"/>
            <a:chOff x="9758240" y="6220937"/>
            <a:chExt cx="266700" cy="266700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15C17E38-0100-4DD5-8040-E63F7C714D86}"/>
                </a:ext>
              </a:extLst>
            </p:cNvPr>
            <p:cNvSpPr/>
            <p:nvPr/>
          </p:nvSpPr>
          <p:spPr>
            <a:xfrm>
              <a:off x="9758240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16">
              <a:extLst>
                <a:ext uri="{FF2B5EF4-FFF2-40B4-BE49-F238E27FC236}">
                  <a16:creationId xmlns:a16="http://schemas.microsoft.com/office/drawing/2014/main" id="{0151A318-90EA-4256-B501-336DE877EF0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98351" y="6258868"/>
              <a:ext cx="186423" cy="186461"/>
            </a:xfrm>
            <a:prstGeom prst="rect">
              <a:avLst/>
            </a:prstGeom>
          </p:spPr>
        </p:pic>
      </p:grpSp>
      <p:grpSp>
        <p:nvGrpSpPr>
          <p:cNvPr id="38" name="object 17">
            <a:extLst>
              <a:ext uri="{FF2B5EF4-FFF2-40B4-BE49-F238E27FC236}">
                <a16:creationId xmlns:a16="http://schemas.microsoft.com/office/drawing/2014/main" id="{D83BD297-6825-4A40-81FB-03B702E3A1CD}"/>
              </a:ext>
            </a:extLst>
          </p:cNvPr>
          <p:cNvGrpSpPr/>
          <p:nvPr userDrawn="1"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3B58EFD8-6199-4876-B376-7512844E365A}"/>
                </a:ext>
              </a:extLst>
            </p:cNvPr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379A1E14-5577-40B9-9FD8-9C180DCDCD62}"/>
                </a:ext>
              </a:extLst>
            </p:cNvPr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C6258A75-C7D3-47BD-8488-AA4E3EE1AAF6}"/>
                </a:ext>
              </a:extLst>
            </p:cNvPr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80311D35-ED35-409C-8BA3-0D257AB6C45F}"/>
                </a:ext>
              </a:extLst>
            </p:cNvPr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67">
            <a:extLst>
              <a:ext uri="{FF2B5EF4-FFF2-40B4-BE49-F238E27FC236}">
                <a16:creationId xmlns:a16="http://schemas.microsoft.com/office/drawing/2014/main" id="{5D90C6FE-24A7-4B6B-87A6-15999374CE68}"/>
              </a:ext>
            </a:extLst>
          </p:cNvPr>
          <p:cNvSpPr txBox="1"/>
          <p:nvPr userDrawn="1"/>
        </p:nvSpPr>
        <p:spPr>
          <a:xfrm>
            <a:off x="8454703" y="6465958"/>
            <a:ext cx="1588770" cy="5226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50" b="1" dirty="0">
                <a:solidFill>
                  <a:srgbClr val="034EA2"/>
                </a:solidFill>
                <a:latin typeface="Open Sans"/>
                <a:cs typeface="Open Sans"/>
              </a:rPr>
              <a:t>interregeurope</a:t>
            </a:r>
            <a:endParaRPr sz="1050" dirty="0">
              <a:latin typeface="Open Sans"/>
              <a:cs typeface="Open Sans"/>
            </a:endParaRPr>
          </a:p>
          <a:p>
            <a:pPr marL="17145">
              <a:lnSpc>
                <a:spcPct val="100000"/>
              </a:lnSpc>
              <a:spcBef>
                <a:spcPts val="1130"/>
              </a:spcBef>
            </a:pPr>
            <a:r>
              <a:rPr sz="1100" b="0" spc="25" dirty="0">
                <a:solidFill>
                  <a:srgbClr val="034EA2"/>
                </a:solidFill>
                <a:latin typeface="Open Sans Light"/>
                <a:cs typeface="Open Sans Light"/>
                <a:hlinkClick r:id="rId11"/>
              </a:rPr>
              <a:t>www.interregeurope.eu</a:t>
            </a:r>
            <a:endParaRPr sz="1100" dirty="0">
              <a:latin typeface="Open Sans Light"/>
              <a:cs typeface="Open Sans Light"/>
            </a:endParaRPr>
          </a:p>
        </p:txBody>
      </p: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169EB0F-FAEC-4F45-A34B-4B057144FE26}"/>
              </a:ext>
            </a:extLst>
          </p:cNvPr>
          <p:cNvGrpSpPr/>
          <p:nvPr userDrawn="1"/>
        </p:nvGrpSpPr>
        <p:grpSpPr>
          <a:xfrm>
            <a:off x="2845729" y="2000705"/>
            <a:ext cx="1062990" cy="1227455"/>
            <a:chOff x="2845729" y="2000705"/>
            <a:chExt cx="1062990" cy="1227455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6FE7AACA-C409-42CB-97E2-621EDB81DF72}"/>
                </a:ext>
              </a:extLst>
            </p:cNvPr>
            <p:cNvSpPr/>
            <p:nvPr/>
          </p:nvSpPr>
          <p:spPr>
            <a:xfrm>
              <a:off x="2845729" y="2000705"/>
              <a:ext cx="1062990" cy="1227455"/>
            </a:xfrm>
            <a:custGeom>
              <a:avLst/>
              <a:gdLst/>
              <a:ahLst/>
              <a:cxnLst/>
              <a:rect l="l" t="t" r="r" b="b"/>
              <a:pathLst>
                <a:path w="1062989" h="1227455">
                  <a:moveTo>
                    <a:pt x="531253" y="0"/>
                  </a:moveTo>
                  <a:lnTo>
                    <a:pt x="0" y="306705"/>
                  </a:lnTo>
                  <a:lnTo>
                    <a:pt x="0" y="920153"/>
                  </a:lnTo>
                  <a:lnTo>
                    <a:pt x="531253" y="1226858"/>
                  </a:lnTo>
                  <a:lnTo>
                    <a:pt x="1062507" y="920153"/>
                  </a:lnTo>
                  <a:lnTo>
                    <a:pt x="1062507" y="306705"/>
                  </a:lnTo>
                  <a:lnTo>
                    <a:pt x="531253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5ABAD9D-EB8E-4EAA-964B-24BEE27032C3}"/>
                </a:ext>
              </a:extLst>
            </p:cNvPr>
            <p:cNvSpPr/>
            <p:nvPr/>
          </p:nvSpPr>
          <p:spPr>
            <a:xfrm>
              <a:off x="3245421" y="2214689"/>
              <a:ext cx="256540" cy="269240"/>
            </a:xfrm>
            <a:custGeom>
              <a:avLst/>
              <a:gdLst/>
              <a:ahLst/>
              <a:cxnLst/>
              <a:rect l="l" t="t" r="r" b="b"/>
              <a:pathLst>
                <a:path w="256539" h="269239">
                  <a:moveTo>
                    <a:pt x="113982" y="59397"/>
                  </a:moveTo>
                  <a:lnTo>
                    <a:pt x="109791" y="55206"/>
                  </a:lnTo>
                  <a:lnTo>
                    <a:pt x="101523" y="55206"/>
                  </a:lnTo>
                  <a:lnTo>
                    <a:pt x="101523" y="4191"/>
                  </a:lnTo>
                  <a:lnTo>
                    <a:pt x="97320" y="0"/>
                  </a:lnTo>
                  <a:lnTo>
                    <a:pt x="59436" y="0"/>
                  </a:lnTo>
                  <a:lnTo>
                    <a:pt x="55219" y="4191"/>
                  </a:lnTo>
                  <a:lnTo>
                    <a:pt x="55219" y="55206"/>
                  </a:lnTo>
                  <a:lnTo>
                    <a:pt x="46939" y="55206"/>
                  </a:lnTo>
                  <a:lnTo>
                    <a:pt x="42735" y="59397"/>
                  </a:lnTo>
                  <a:lnTo>
                    <a:pt x="42735" y="134734"/>
                  </a:lnTo>
                  <a:lnTo>
                    <a:pt x="46939" y="138925"/>
                  </a:lnTo>
                  <a:lnTo>
                    <a:pt x="64109" y="138925"/>
                  </a:lnTo>
                  <a:lnTo>
                    <a:pt x="64109" y="154940"/>
                  </a:lnTo>
                  <a:lnTo>
                    <a:pt x="92608" y="154940"/>
                  </a:lnTo>
                  <a:lnTo>
                    <a:pt x="92608" y="138925"/>
                  </a:lnTo>
                  <a:lnTo>
                    <a:pt x="109791" y="138925"/>
                  </a:lnTo>
                  <a:lnTo>
                    <a:pt x="113982" y="134734"/>
                  </a:lnTo>
                  <a:lnTo>
                    <a:pt x="113982" y="59397"/>
                  </a:lnTo>
                  <a:close/>
                </a:path>
                <a:path w="256539" h="269239">
                  <a:moveTo>
                    <a:pt x="256476" y="235419"/>
                  </a:moveTo>
                  <a:lnTo>
                    <a:pt x="252272" y="231216"/>
                  </a:lnTo>
                  <a:lnTo>
                    <a:pt x="235458" y="231216"/>
                  </a:lnTo>
                  <a:lnTo>
                    <a:pt x="227888" y="218909"/>
                  </a:lnTo>
                  <a:lnTo>
                    <a:pt x="212852" y="208165"/>
                  </a:lnTo>
                  <a:lnTo>
                    <a:pt x="192290" y="200571"/>
                  </a:lnTo>
                  <a:lnTo>
                    <a:pt x="168186" y="197688"/>
                  </a:lnTo>
                  <a:lnTo>
                    <a:pt x="141643" y="200571"/>
                  </a:lnTo>
                  <a:lnTo>
                    <a:pt x="119837" y="208165"/>
                  </a:lnTo>
                  <a:lnTo>
                    <a:pt x="104330" y="218909"/>
                  </a:lnTo>
                  <a:lnTo>
                    <a:pt x="96710" y="231216"/>
                  </a:lnTo>
                  <a:lnTo>
                    <a:pt x="0" y="231216"/>
                  </a:lnTo>
                  <a:lnTo>
                    <a:pt x="0" y="268935"/>
                  </a:lnTo>
                  <a:lnTo>
                    <a:pt x="256476" y="268935"/>
                  </a:lnTo>
                  <a:lnTo>
                    <a:pt x="256476" y="235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26">
              <a:extLst>
                <a:ext uri="{FF2B5EF4-FFF2-40B4-BE49-F238E27FC236}">
                  <a16:creationId xmlns:a16="http://schemas.microsoft.com/office/drawing/2014/main" id="{7072157A-D417-4751-B209-288536EC252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66798" y="2294849"/>
              <a:ext cx="188785" cy="113957"/>
            </a:xfrm>
            <a:prstGeom prst="rect">
              <a:avLst/>
            </a:prstGeom>
          </p:spPr>
        </p:pic>
      </p:grpSp>
      <p:grpSp>
        <p:nvGrpSpPr>
          <p:cNvPr id="48" name="object 28">
            <a:extLst>
              <a:ext uri="{FF2B5EF4-FFF2-40B4-BE49-F238E27FC236}">
                <a16:creationId xmlns:a16="http://schemas.microsoft.com/office/drawing/2014/main" id="{E531B58C-B5B2-439A-9A93-07059ABE305A}"/>
              </a:ext>
            </a:extLst>
          </p:cNvPr>
          <p:cNvGrpSpPr/>
          <p:nvPr userDrawn="1"/>
        </p:nvGrpSpPr>
        <p:grpSpPr>
          <a:xfrm>
            <a:off x="4158419" y="2000705"/>
            <a:ext cx="1062990" cy="1227455"/>
            <a:chOff x="4158419" y="2000705"/>
            <a:chExt cx="1062990" cy="1227455"/>
          </a:xfrm>
        </p:grpSpPr>
        <p:sp>
          <p:nvSpPr>
            <p:cNvPr id="49" name="object 29">
              <a:extLst>
                <a:ext uri="{FF2B5EF4-FFF2-40B4-BE49-F238E27FC236}">
                  <a16:creationId xmlns:a16="http://schemas.microsoft.com/office/drawing/2014/main" id="{43409F1B-0485-4891-8511-EE7E57676388}"/>
                </a:ext>
              </a:extLst>
            </p:cNvPr>
            <p:cNvSpPr/>
            <p:nvPr/>
          </p:nvSpPr>
          <p:spPr>
            <a:xfrm>
              <a:off x="4158419" y="2000705"/>
              <a:ext cx="1062990" cy="1227455"/>
            </a:xfrm>
            <a:custGeom>
              <a:avLst/>
              <a:gdLst/>
              <a:ahLst/>
              <a:cxnLst/>
              <a:rect l="l" t="t" r="r" b="b"/>
              <a:pathLst>
                <a:path w="1062989" h="1227455">
                  <a:moveTo>
                    <a:pt x="531240" y="0"/>
                  </a:moveTo>
                  <a:lnTo>
                    <a:pt x="0" y="306705"/>
                  </a:lnTo>
                  <a:lnTo>
                    <a:pt x="0" y="920153"/>
                  </a:lnTo>
                  <a:lnTo>
                    <a:pt x="531240" y="1226858"/>
                  </a:lnTo>
                  <a:lnTo>
                    <a:pt x="1062494" y="920153"/>
                  </a:lnTo>
                  <a:lnTo>
                    <a:pt x="1062494" y="306705"/>
                  </a:lnTo>
                  <a:lnTo>
                    <a:pt x="531240" y="0"/>
                  </a:lnTo>
                  <a:close/>
                </a:path>
              </a:pathLst>
            </a:custGeom>
            <a:solidFill>
              <a:srgbClr val="15BE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30">
              <a:extLst>
                <a:ext uri="{FF2B5EF4-FFF2-40B4-BE49-F238E27FC236}">
                  <a16:creationId xmlns:a16="http://schemas.microsoft.com/office/drawing/2014/main" id="{5BD0B4F3-B6B1-4838-9003-3560195E1798}"/>
                </a:ext>
              </a:extLst>
            </p:cNvPr>
            <p:cNvSpPr/>
            <p:nvPr/>
          </p:nvSpPr>
          <p:spPr>
            <a:xfrm>
              <a:off x="4567429" y="2258498"/>
              <a:ext cx="274955" cy="225425"/>
            </a:xfrm>
            <a:custGeom>
              <a:avLst/>
              <a:gdLst/>
              <a:ahLst/>
              <a:cxnLst/>
              <a:rect l="l" t="t" r="r" b="b"/>
              <a:pathLst>
                <a:path w="274954" h="225425">
                  <a:moveTo>
                    <a:pt x="87947" y="0"/>
                  </a:moveTo>
                  <a:lnTo>
                    <a:pt x="54521" y="12319"/>
                  </a:lnTo>
                  <a:lnTo>
                    <a:pt x="0" y="33426"/>
                  </a:lnTo>
                  <a:lnTo>
                    <a:pt x="0" y="216319"/>
                  </a:lnTo>
                  <a:lnTo>
                    <a:pt x="0" y="225120"/>
                  </a:lnTo>
                  <a:lnTo>
                    <a:pt x="8801" y="225120"/>
                  </a:lnTo>
                  <a:lnTo>
                    <a:pt x="8801" y="42214"/>
                  </a:lnTo>
                  <a:lnTo>
                    <a:pt x="24625" y="33426"/>
                  </a:lnTo>
                  <a:lnTo>
                    <a:pt x="24625" y="225120"/>
                  </a:lnTo>
                  <a:lnTo>
                    <a:pt x="33426" y="225120"/>
                  </a:lnTo>
                  <a:lnTo>
                    <a:pt x="33426" y="29895"/>
                  </a:lnTo>
                  <a:lnTo>
                    <a:pt x="54521" y="21120"/>
                  </a:lnTo>
                  <a:lnTo>
                    <a:pt x="54521" y="225120"/>
                  </a:lnTo>
                  <a:lnTo>
                    <a:pt x="63322" y="225120"/>
                  </a:lnTo>
                  <a:lnTo>
                    <a:pt x="63322" y="17589"/>
                  </a:lnTo>
                  <a:lnTo>
                    <a:pt x="87947" y="8801"/>
                  </a:lnTo>
                  <a:lnTo>
                    <a:pt x="87947" y="225120"/>
                  </a:lnTo>
                  <a:lnTo>
                    <a:pt x="149504" y="225120"/>
                  </a:lnTo>
                  <a:lnTo>
                    <a:pt x="149504" y="103759"/>
                  </a:lnTo>
                  <a:lnTo>
                    <a:pt x="167093" y="103759"/>
                  </a:lnTo>
                  <a:lnTo>
                    <a:pt x="167093" y="225120"/>
                  </a:lnTo>
                  <a:lnTo>
                    <a:pt x="174129" y="225120"/>
                  </a:lnTo>
                  <a:lnTo>
                    <a:pt x="174129" y="100253"/>
                  </a:lnTo>
                  <a:lnTo>
                    <a:pt x="191719" y="100253"/>
                  </a:lnTo>
                  <a:lnTo>
                    <a:pt x="191719" y="225120"/>
                  </a:lnTo>
                  <a:lnTo>
                    <a:pt x="200507" y="225120"/>
                  </a:lnTo>
                  <a:lnTo>
                    <a:pt x="200507" y="96735"/>
                  </a:lnTo>
                  <a:lnTo>
                    <a:pt x="219849" y="91452"/>
                  </a:lnTo>
                  <a:lnTo>
                    <a:pt x="219849" y="225120"/>
                  </a:lnTo>
                  <a:lnTo>
                    <a:pt x="274383" y="225120"/>
                  </a:lnTo>
                  <a:lnTo>
                    <a:pt x="274383" y="116078"/>
                  </a:lnTo>
                  <a:lnTo>
                    <a:pt x="219849" y="84429"/>
                  </a:lnTo>
                  <a:lnTo>
                    <a:pt x="174129" y="91452"/>
                  </a:lnTo>
                  <a:lnTo>
                    <a:pt x="174129" y="54533"/>
                  </a:lnTo>
                  <a:lnTo>
                    <a:pt x="87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1" name="object 32">
            <a:extLst>
              <a:ext uri="{FF2B5EF4-FFF2-40B4-BE49-F238E27FC236}">
                <a16:creationId xmlns:a16="http://schemas.microsoft.com/office/drawing/2014/main" id="{D366E0C8-922A-4CC5-A2B7-366078CF3D8E}"/>
              </a:ext>
            </a:extLst>
          </p:cNvPr>
          <p:cNvGrpSpPr/>
          <p:nvPr userDrawn="1"/>
        </p:nvGrpSpPr>
        <p:grpSpPr>
          <a:xfrm>
            <a:off x="5471085" y="2000705"/>
            <a:ext cx="1062990" cy="1227455"/>
            <a:chOff x="5471085" y="2000705"/>
            <a:chExt cx="1062990" cy="1227455"/>
          </a:xfrm>
        </p:grpSpPr>
        <p:sp>
          <p:nvSpPr>
            <p:cNvPr id="52" name="object 33">
              <a:extLst>
                <a:ext uri="{FF2B5EF4-FFF2-40B4-BE49-F238E27FC236}">
                  <a16:creationId xmlns:a16="http://schemas.microsoft.com/office/drawing/2014/main" id="{CDEBAC31-8381-42F7-A845-46077BD1DAF2}"/>
                </a:ext>
              </a:extLst>
            </p:cNvPr>
            <p:cNvSpPr/>
            <p:nvPr/>
          </p:nvSpPr>
          <p:spPr>
            <a:xfrm>
              <a:off x="5471085" y="2000705"/>
              <a:ext cx="1062990" cy="1227455"/>
            </a:xfrm>
            <a:custGeom>
              <a:avLst/>
              <a:gdLst/>
              <a:ahLst/>
              <a:cxnLst/>
              <a:rect l="l" t="t" r="r" b="b"/>
              <a:pathLst>
                <a:path w="1062990" h="1227455">
                  <a:moveTo>
                    <a:pt x="531253" y="0"/>
                  </a:moveTo>
                  <a:lnTo>
                    <a:pt x="0" y="306705"/>
                  </a:lnTo>
                  <a:lnTo>
                    <a:pt x="0" y="920153"/>
                  </a:lnTo>
                  <a:lnTo>
                    <a:pt x="531253" y="1226858"/>
                  </a:lnTo>
                  <a:lnTo>
                    <a:pt x="1062507" y="920153"/>
                  </a:lnTo>
                  <a:lnTo>
                    <a:pt x="1062507" y="306705"/>
                  </a:lnTo>
                  <a:lnTo>
                    <a:pt x="531253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34">
              <a:extLst>
                <a:ext uri="{FF2B5EF4-FFF2-40B4-BE49-F238E27FC236}">
                  <a16:creationId xmlns:a16="http://schemas.microsoft.com/office/drawing/2014/main" id="{227223A9-6C14-4279-8C07-2E27512412CC}"/>
                </a:ext>
              </a:extLst>
            </p:cNvPr>
            <p:cNvSpPr/>
            <p:nvPr/>
          </p:nvSpPr>
          <p:spPr>
            <a:xfrm>
              <a:off x="5873720" y="2204253"/>
              <a:ext cx="243840" cy="279400"/>
            </a:xfrm>
            <a:custGeom>
              <a:avLst/>
              <a:gdLst/>
              <a:ahLst/>
              <a:cxnLst/>
              <a:rect l="l" t="t" r="r" b="b"/>
              <a:pathLst>
                <a:path w="243839" h="279400">
                  <a:moveTo>
                    <a:pt x="174772" y="210553"/>
                  </a:moveTo>
                  <a:lnTo>
                    <a:pt x="137922" y="210553"/>
                  </a:lnTo>
                  <a:lnTo>
                    <a:pt x="137843" y="226992"/>
                  </a:lnTo>
                  <a:lnTo>
                    <a:pt x="137415" y="243438"/>
                  </a:lnTo>
                  <a:lnTo>
                    <a:pt x="136212" y="261211"/>
                  </a:lnTo>
                  <a:lnTo>
                    <a:pt x="133870" y="279361"/>
                  </a:lnTo>
                  <a:lnTo>
                    <a:pt x="174434" y="279361"/>
                  </a:lnTo>
                  <a:lnTo>
                    <a:pt x="175004" y="263421"/>
                  </a:lnTo>
                  <a:lnTo>
                    <a:pt x="175953" y="245965"/>
                  </a:lnTo>
                  <a:lnTo>
                    <a:pt x="176096" y="226424"/>
                  </a:lnTo>
                  <a:lnTo>
                    <a:pt x="174772" y="210553"/>
                  </a:lnTo>
                  <a:close/>
                </a:path>
                <a:path w="243839" h="279400">
                  <a:moveTo>
                    <a:pt x="141973" y="0"/>
                  </a:moveTo>
                  <a:lnTo>
                    <a:pt x="101477" y="6831"/>
                  </a:lnTo>
                  <a:lnTo>
                    <a:pt x="66995" y="37203"/>
                  </a:lnTo>
                  <a:lnTo>
                    <a:pt x="60845" y="48590"/>
                  </a:lnTo>
                  <a:lnTo>
                    <a:pt x="48808" y="51753"/>
                  </a:lnTo>
                  <a:lnTo>
                    <a:pt x="11980" y="78712"/>
                  </a:lnTo>
                  <a:lnTo>
                    <a:pt x="0" y="117424"/>
                  </a:lnTo>
                  <a:lnTo>
                    <a:pt x="1458" y="129500"/>
                  </a:lnTo>
                  <a:lnTo>
                    <a:pt x="5578" y="141203"/>
                  </a:lnTo>
                  <a:lnTo>
                    <a:pt x="11980" y="152151"/>
                  </a:lnTo>
                  <a:lnTo>
                    <a:pt x="20281" y="161963"/>
                  </a:lnTo>
                  <a:lnTo>
                    <a:pt x="27133" y="170313"/>
                  </a:lnTo>
                  <a:lnTo>
                    <a:pt x="35499" y="177147"/>
                  </a:lnTo>
                  <a:lnTo>
                    <a:pt x="45385" y="182460"/>
                  </a:lnTo>
                  <a:lnTo>
                    <a:pt x="56794" y="186245"/>
                  </a:lnTo>
                  <a:lnTo>
                    <a:pt x="59898" y="192318"/>
                  </a:lnTo>
                  <a:lnTo>
                    <a:pt x="96404" y="217936"/>
                  </a:lnTo>
                  <a:lnTo>
                    <a:pt x="105473" y="218630"/>
                  </a:lnTo>
                  <a:lnTo>
                    <a:pt x="112191" y="218567"/>
                  </a:lnTo>
                  <a:lnTo>
                    <a:pt x="119667" y="218125"/>
                  </a:lnTo>
                  <a:lnTo>
                    <a:pt x="127145" y="216926"/>
                  </a:lnTo>
                  <a:lnTo>
                    <a:pt x="133870" y="214591"/>
                  </a:lnTo>
                  <a:lnTo>
                    <a:pt x="133870" y="210553"/>
                  </a:lnTo>
                  <a:lnTo>
                    <a:pt x="174772" y="210553"/>
                  </a:lnTo>
                  <a:lnTo>
                    <a:pt x="174434" y="206501"/>
                  </a:lnTo>
                  <a:lnTo>
                    <a:pt x="188884" y="205046"/>
                  </a:lnTo>
                  <a:lnTo>
                    <a:pt x="196998" y="202463"/>
                  </a:lnTo>
                  <a:lnTo>
                    <a:pt x="97358" y="202463"/>
                  </a:lnTo>
                  <a:lnTo>
                    <a:pt x="89242" y="198399"/>
                  </a:lnTo>
                  <a:lnTo>
                    <a:pt x="85191" y="194335"/>
                  </a:lnTo>
                  <a:lnTo>
                    <a:pt x="77076" y="190296"/>
                  </a:lnTo>
                  <a:lnTo>
                    <a:pt x="73145" y="182460"/>
                  </a:lnTo>
                  <a:lnTo>
                    <a:pt x="73025" y="174104"/>
                  </a:lnTo>
                  <a:lnTo>
                    <a:pt x="64909" y="166001"/>
                  </a:lnTo>
                  <a:lnTo>
                    <a:pt x="27134" y="143045"/>
                  </a:lnTo>
                  <a:lnTo>
                    <a:pt x="20281" y="117424"/>
                  </a:lnTo>
                  <a:lnTo>
                    <a:pt x="21044" y="108315"/>
                  </a:lnTo>
                  <a:lnTo>
                    <a:pt x="47667" y="71370"/>
                  </a:lnTo>
                  <a:lnTo>
                    <a:pt x="68961" y="64782"/>
                  </a:lnTo>
                  <a:lnTo>
                    <a:pt x="73025" y="64782"/>
                  </a:lnTo>
                  <a:lnTo>
                    <a:pt x="77076" y="60744"/>
                  </a:lnTo>
                  <a:lnTo>
                    <a:pt x="101409" y="28346"/>
                  </a:lnTo>
                  <a:lnTo>
                    <a:pt x="141973" y="16205"/>
                  </a:lnTo>
                  <a:lnTo>
                    <a:pt x="192986" y="16205"/>
                  </a:lnTo>
                  <a:lnTo>
                    <a:pt x="189898" y="13667"/>
                  </a:lnTo>
                  <a:lnTo>
                    <a:pt x="175445" y="6075"/>
                  </a:lnTo>
                  <a:lnTo>
                    <a:pt x="159470" y="1519"/>
                  </a:lnTo>
                  <a:lnTo>
                    <a:pt x="141973" y="0"/>
                  </a:lnTo>
                  <a:close/>
                </a:path>
                <a:path w="243839" h="279400">
                  <a:moveTo>
                    <a:pt x="68961" y="117424"/>
                  </a:moveTo>
                  <a:lnTo>
                    <a:pt x="74474" y="140195"/>
                  </a:lnTo>
                  <a:lnTo>
                    <a:pt x="88734" y="159932"/>
                  </a:lnTo>
                  <a:lnTo>
                    <a:pt x="108319" y="176633"/>
                  </a:lnTo>
                  <a:lnTo>
                    <a:pt x="129806" y="190296"/>
                  </a:lnTo>
                  <a:lnTo>
                    <a:pt x="129806" y="194335"/>
                  </a:lnTo>
                  <a:lnTo>
                    <a:pt x="125742" y="194335"/>
                  </a:lnTo>
                  <a:lnTo>
                    <a:pt x="121691" y="198399"/>
                  </a:lnTo>
                  <a:lnTo>
                    <a:pt x="117652" y="198399"/>
                  </a:lnTo>
                  <a:lnTo>
                    <a:pt x="113588" y="202463"/>
                  </a:lnTo>
                  <a:lnTo>
                    <a:pt x="196998" y="202463"/>
                  </a:lnTo>
                  <a:lnTo>
                    <a:pt x="201810" y="200931"/>
                  </a:lnTo>
                  <a:lnTo>
                    <a:pt x="213216" y="194538"/>
                  </a:lnTo>
                  <a:lnTo>
                    <a:pt x="223100" y="186245"/>
                  </a:lnTo>
                  <a:lnTo>
                    <a:pt x="174434" y="186245"/>
                  </a:lnTo>
                  <a:lnTo>
                    <a:pt x="170370" y="182219"/>
                  </a:lnTo>
                  <a:lnTo>
                    <a:pt x="170370" y="174104"/>
                  </a:lnTo>
                  <a:lnTo>
                    <a:pt x="137922" y="174104"/>
                  </a:lnTo>
                  <a:lnTo>
                    <a:pt x="112884" y="159556"/>
                  </a:lnTo>
                  <a:lnTo>
                    <a:pt x="92792" y="145769"/>
                  </a:lnTo>
                  <a:lnTo>
                    <a:pt x="78025" y="131979"/>
                  </a:lnTo>
                  <a:lnTo>
                    <a:pt x="68961" y="117424"/>
                  </a:lnTo>
                  <a:close/>
                </a:path>
                <a:path w="243839" h="279400">
                  <a:moveTo>
                    <a:pt x="192986" y="16205"/>
                  </a:moveTo>
                  <a:lnTo>
                    <a:pt x="141973" y="16205"/>
                  </a:lnTo>
                  <a:lnTo>
                    <a:pt x="156424" y="17659"/>
                  </a:lnTo>
                  <a:lnTo>
                    <a:pt x="169356" y="21769"/>
                  </a:lnTo>
                  <a:lnTo>
                    <a:pt x="198959" y="48658"/>
                  </a:lnTo>
                  <a:lnTo>
                    <a:pt x="210934" y="89065"/>
                  </a:lnTo>
                  <a:lnTo>
                    <a:pt x="210934" y="109334"/>
                  </a:lnTo>
                  <a:lnTo>
                    <a:pt x="219049" y="117424"/>
                  </a:lnTo>
                  <a:lnTo>
                    <a:pt x="219049" y="125539"/>
                  </a:lnTo>
                  <a:lnTo>
                    <a:pt x="223022" y="129500"/>
                  </a:lnTo>
                  <a:lnTo>
                    <a:pt x="222980" y="143045"/>
                  </a:lnTo>
                  <a:lnTo>
                    <a:pt x="200100" y="179425"/>
                  </a:lnTo>
                  <a:lnTo>
                    <a:pt x="174434" y="186245"/>
                  </a:lnTo>
                  <a:lnTo>
                    <a:pt x="223100" y="186245"/>
                  </a:lnTo>
                  <a:lnTo>
                    <a:pt x="231408" y="176445"/>
                  </a:lnTo>
                  <a:lnTo>
                    <a:pt x="237809" y="165506"/>
                  </a:lnTo>
                  <a:lnTo>
                    <a:pt x="241926" y="153805"/>
                  </a:lnTo>
                  <a:lnTo>
                    <a:pt x="243382" y="141719"/>
                  </a:lnTo>
                  <a:lnTo>
                    <a:pt x="243382" y="133603"/>
                  </a:lnTo>
                  <a:lnTo>
                    <a:pt x="239344" y="125539"/>
                  </a:lnTo>
                  <a:lnTo>
                    <a:pt x="239344" y="117424"/>
                  </a:lnTo>
                  <a:lnTo>
                    <a:pt x="235280" y="113372"/>
                  </a:lnTo>
                  <a:lnTo>
                    <a:pt x="235280" y="105282"/>
                  </a:lnTo>
                  <a:lnTo>
                    <a:pt x="231228" y="101218"/>
                  </a:lnTo>
                  <a:lnTo>
                    <a:pt x="231228" y="89065"/>
                  </a:lnTo>
                  <a:lnTo>
                    <a:pt x="229072" y="70979"/>
                  </a:lnTo>
                  <a:lnTo>
                    <a:pt x="223112" y="53651"/>
                  </a:lnTo>
                  <a:lnTo>
                    <a:pt x="214110" y="37837"/>
                  </a:lnTo>
                  <a:lnTo>
                    <a:pt x="202831" y="24295"/>
                  </a:lnTo>
                  <a:lnTo>
                    <a:pt x="192986" y="16205"/>
                  </a:lnTo>
                  <a:close/>
                </a:path>
                <a:path w="243839" h="279400">
                  <a:moveTo>
                    <a:pt x="105473" y="52641"/>
                  </a:moveTo>
                  <a:lnTo>
                    <a:pt x="116815" y="76175"/>
                  </a:lnTo>
                  <a:lnTo>
                    <a:pt x="126260" y="104262"/>
                  </a:lnTo>
                  <a:lnTo>
                    <a:pt x="133423" y="136903"/>
                  </a:lnTo>
                  <a:lnTo>
                    <a:pt x="137922" y="174104"/>
                  </a:lnTo>
                  <a:lnTo>
                    <a:pt x="170370" y="174104"/>
                  </a:lnTo>
                  <a:lnTo>
                    <a:pt x="170370" y="166001"/>
                  </a:lnTo>
                  <a:lnTo>
                    <a:pt x="177378" y="145769"/>
                  </a:lnTo>
                  <a:lnTo>
                    <a:pt x="178502" y="141719"/>
                  </a:lnTo>
                  <a:lnTo>
                    <a:pt x="162255" y="141719"/>
                  </a:lnTo>
                  <a:lnTo>
                    <a:pt x="153958" y="115276"/>
                  </a:lnTo>
                  <a:lnTo>
                    <a:pt x="141474" y="91108"/>
                  </a:lnTo>
                  <a:lnTo>
                    <a:pt x="125186" y="69976"/>
                  </a:lnTo>
                  <a:lnTo>
                    <a:pt x="105473" y="52641"/>
                  </a:lnTo>
                  <a:close/>
                </a:path>
                <a:path w="243839" h="279400">
                  <a:moveTo>
                    <a:pt x="178485" y="80987"/>
                  </a:moveTo>
                  <a:lnTo>
                    <a:pt x="177662" y="93891"/>
                  </a:lnTo>
                  <a:lnTo>
                    <a:pt x="174937" y="108316"/>
                  </a:lnTo>
                  <a:lnTo>
                    <a:pt x="169929" y="124257"/>
                  </a:lnTo>
                  <a:lnTo>
                    <a:pt x="162255" y="141719"/>
                  </a:lnTo>
                  <a:lnTo>
                    <a:pt x="178502" y="141719"/>
                  </a:lnTo>
                  <a:lnTo>
                    <a:pt x="183557" y="123499"/>
                  </a:lnTo>
                  <a:lnTo>
                    <a:pt x="185206" y="101106"/>
                  </a:lnTo>
                  <a:lnTo>
                    <a:pt x="178485" y="80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4" name="object 36">
            <a:extLst>
              <a:ext uri="{FF2B5EF4-FFF2-40B4-BE49-F238E27FC236}">
                <a16:creationId xmlns:a16="http://schemas.microsoft.com/office/drawing/2014/main" id="{D0942006-D469-4597-9B7C-005DC1206C36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83761" y="2000705"/>
            <a:ext cx="1062507" cy="122685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9F332F9-76B1-4BE1-BEC8-3F0CEDA7CB2F}"/>
              </a:ext>
            </a:extLst>
          </p:cNvPr>
          <p:cNvSpPr/>
          <p:nvPr userDrawn="1"/>
        </p:nvSpPr>
        <p:spPr>
          <a:xfrm>
            <a:off x="6946900" y="2562225"/>
            <a:ext cx="752348" cy="411480"/>
          </a:xfrm>
          <a:prstGeom prst="rect">
            <a:avLst/>
          </a:prstGeom>
          <a:solidFill>
            <a:srgbClr val="92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bject 64">
            <a:extLst>
              <a:ext uri="{FF2B5EF4-FFF2-40B4-BE49-F238E27FC236}">
                <a16:creationId xmlns:a16="http://schemas.microsoft.com/office/drawing/2014/main" id="{7C99F22F-8820-41A2-93BA-7CDB51DF33FD}"/>
              </a:ext>
            </a:extLst>
          </p:cNvPr>
          <p:cNvSpPr txBox="1"/>
          <p:nvPr userDrawn="1"/>
        </p:nvSpPr>
        <p:spPr>
          <a:xfrm>
            <a:off x="484188" y="1117230"/>
            <a:ext cx="17024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45" dirty="0">
                <a:solidFill>
                  <a:srgbClr val="494C4E"/>
                </a:solidFill>
                <a:latin typeface="Open Sans Light"/>
                <a:cs typeface="Open Sans Light"/>
              </a:rPr>
              <a:t>2014</a:t>
            </a:r>
            <a:r>
              <a:rPr sz="2300" b="0" spc="95" dirty="0">
                <a:solidFill>
                  <a:srgbClr val="494C4E"/>
                </a:solidFill>
                <a:latin typeface="Open Sans Light"/>
                <a:cs typeface="Open Sans Light"/>
              </a:rPr>
              <a:t> </a:t>
            </a:r>
            <a:r>
              <a:rPr sz="2300" b="0" dirty="0">
                <a:solidFill>
                  <a:srgbClr val="494C4E"/>
                </a:solidFill>
                <a:latin typeface="Open Sans Light"/>
                <a:cs typeface="Open Sans Light"/>
              </a:rPr>
              <a:t>-</a:t>
            </a:r>
            <a:r>
              <a:rPr sz="2300" b="0" spc="95" dirty="0">
                <a:solidFill>
                  <a:srgbClr val="494C4E"/>
                </a:solidFill>
                <a:latin typeface="Open Sans Light"/>
                <a:cs typeface="Open Sans Light"/>
              </a:rPr>
              <a:t> </a:t>
            </a:r>
            <a:r>
              <a:rPr sz="2300" b="0" spc="65" dirty="0">
                <a:solidFill>
                  <a:srgbClr val="494C4E"/>
                </a:solidFill>
                <a:latin typeface="Open Sans Light"/>
                <a:cs typeface="Open Sans Light"/>
              </a:rPr>
              <a:t>2020</a:t>
            </a:r>
            <a:endParaRPr sz="23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52">
            <a:extLst>
              <a:ext uri="{FF2B5EF4-FFF2-40B4-BE49-F238E27FC236}">
                <a16:creationId xmlns:a16="http://schemas.microsoft.com/office/drawing/2014/main" id="{7CA5FE25-ADE0-4943-9A8A-F178FE04A2A2}"/>
              </a:ext>
            </a:extLst>
          </p:cNvPr>
          <p:cNvGrpSpPr/>
          <p:nvPr userDrawn="1"/>
        </p:nvGrpSpPr>
        <p:grpSpPr>
          <a:xfrm>
            <a:off x="8464768" y="3807005"/>
            <a:ext cx="757555" cy="874394"/>
            <a:chOff x="8464768" y="3807005"/>
            <a:chExt cx="757555" cy="874394"/>
          </a:xfrm>
        </p:grpSpPr>
        <p:sp>
          <p:nvSpPr>
            <p:cNvPr id="8" name="object 53">
              <a:extLst>
                <a:ext uri="{FF2B5EF4-FFF2-40B4-BE49-F238E27FC236}">
                  <a16:creationId xmlns:a16="http://schemas.microsoft.com/office/drawing/2014/main" id="{BB61BCAC-E02F-44D5-8ADB-F07F644D190D}"/>
                </a:ext>
              </a:extLst>
            </p:cNvPr>
            <p:cNvSpPr/>
            <p:nvPr/>
          </p:nvSpPr>
          <p:spPr>
            <a:xfrm>
              <a:off x="8464768" y="3807005"/>
              <a:ext cx="757555" cy="874394"/>
            </a:xfrm>
            <a:custGeom>
              <a:avLst/>
              <a:gdLst/>
              <a:ahLst/>
              <a:cxnLst/>
              <a:rect l="l" t="t" r="r" b="b"/>
              <a:pathLst>
                <a:path w="757554" h="874395">
                  <a:moveTo>
                    <a:pt x="378625" y="0"/>
                  </a:moveTo>
                  <a:lnTo>
                    <a:pt x="0" y="218592"/>
                  </a:lnTo>
                  <a:lnTo>
                    <a:pt x="0" y="655789"/>
                  </a:lnTo>
                  <a:lnTo>
                    <a:pt x="378625" y="874382"/>
                  </a:lnTo>
                  <a:lnTo>
                    <a:pt x="757250" y="655789"/>
                  </a:lnTo>
                  <a:lnTo>
                    <a:pt x="757250" y="218592"/>
                  </a:lnTo>
                  <a:lnTo>
                    <a:pt x="378625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54">
              <a:extLst>
                <a:ext uri="{FF2B5EF4-FFF2-40B4-BE49-F238E27FC236}">
                  <a16:creationId xmlns:a16="http://schemas.microsoft.com/office/drawing/2014/main" id="{3AD50247-FED3-44D0-8C6C-1312CCF3B7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9630" y="3959511"/>
              <a:ext cx="182791" cy="191665"/>
            </a:xfrm>
            <a:prstGeom prst="rect">
              <a:avLst/>
            </a:prstGeom>
          </p:spPr>
        </p:pic>
      </p:grpSp>
      <p:grpSp>
        <p:nvGrpSpPr>
          <p:cNvPr id="11" name="object 56">
            <a:extLst>
              <a:ext uri="{FF2B5EF4-FFF2-40B4-BE49-F238E27FC236}">
                <a16:creationId xmlns:a16="http://schemas.microsoft.com/office/drawing/2014/main" id="{F0178840-EF4A-4AB9-9B60-EA88AF82A43F}"/>
              </a:ext>
            </a:extLst>
          </p:cNvPr>
          <p:cNvGrpSpPr/>
          <p:nvPr userDrawn="1"/>
        </p:nvGrpSpPr>
        <p:grpSpPr>
          <a:xfrm>
            <a:off x="9319066" y="3807005"/>
            <a:ext cx="757555" cy="874394"/>
            <a:chOff x="9319066" y="3807005"/>
            <a:chExt cx="757555" cy="874394"/>
          </a:xfrm>
        </p:grpSpPr>
        <p:sp>
          <p:nvSpPr>
            <p:cNvPr id="12" name="object 57">
              <a:extLst>
                <a:ext uri="{FF2B5EF4-FFF2-40B4-BE49-F238E27FC236}">
                  <a16:creationId xmlns:a16="http://schemas.microsoft.com/office/drawing/2014/main" id="{85BC7FF9-C9A3-4FD1-B492-DE2981419980}"/>
                </a:ext>
              </a:extLst>
            </p:cNvPr>
            <p:cNvSpPr/>
            <p:nvPr/>
          </p:nvSpPr>
          <p:spPr>
            <a:xfrm>
              <a:off x="9319066" y="3807005"/>
              <a:ext cx="757555" cy="874394"/>
            </a:xfrm>
            <a:custGeom>
              <a:avLst/>
              <a:gdLst/>
              <a:ahLst/>
              <a:cxnLst/>
              <a:rect l="l" t="t" r="r" b="b"/>
              <a:pathLst>
                <a:path w="757554" h="874395">
                  <a:moveTo>
                    <a:pt x="378625" y="0"/>
                  </a:moveTo>
                  <a:lnTo>
                    <a:pt x="0" y="218592"/>
                  </a:lnTo>
                  <a:lnTo>
                    <a:pt x="0" y="655789"/>
                  </a:lnTo>
                  <a:lnTo>
                    <a:pt x="378625" y="874382"/>
                  </a:lnTo>
                  <a:lnTo>
                    <a:pt x="757250" y="655789"/>
                  </a:lnTo>
                  <a:lnTo>
                    <a:pt x="757250" y="218592"/>
                  </a:lnTo>
                  <a:lnTo>
                    <a:pt x="378625" y="0"/>
                  </a:lnTo>
                  <a:close/>
                </a:path>
              </a:pathLst>
            </a:custGeom>
            <a:solidFill>
              <a:srgbClr val="15BE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58">
              <a:extLst>
                <a:ext uri="{FF2B5EF4-FFF2-40B4-BE49-F238E27FC236}">
                  <a16:creationId xmlns:a16="http://schemas.microsoft.com/office/drawing/2014/main" id="{84C273F1-5885-451E-8B2D-04BB83514E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0577" y="3990739"/>
              <a:ext cx="195554" cy="160439"/>
            </a:xfrm>
            <a:prstGeom prst="rect">
              <a:avLst/>
            </a:prstGeom>
          </p:spPr>
        </p:pic>
      </p:grpSp>
      <p:grpSp>
        <p:nvGrpSpPr>
          <p:cNvPr id="15" name="object 60">
            <a:extLst>
              <a:ext uri="{FF2B5EF4-FFF2-40B4-BE49-F238E27FC236}">
                <a16:creationId xmlns:a16="http://schemas.microsoft.com/office/drawing/2014/main" id="{25C358FD-F5F3-4511-8E94-AEC8A56D5353}"/>
              </a:ext>
            </a:extLst>
          </p:cNvPr>
          <p:cNvGrpSpPr/>
          <p:nvPr userDrawn="1"/>
        </p:nvGrpSpPr>
        <p:grpSpPr>
          <a:xfrm>
            <a:off x="8464769" y="4855132"/>
            <a:ext cx="757555" cy="874394"/>
            <a:chOff x="8464769" y="4855132"/>
            <a:chExt cx="757555" cy="874394"/>
          </a:xfrm>
        </p:grpSpPr>
        <p:sp>
          <p:nvSpPr>
            <p:cNvPr id="16" name="object 61">
              <a:extLst>
                <a:ext uri="{FF2B5EF4-FFF2-40B4-BE49-F238E27FC236}">
                  <a16:creationId xmlns:a16="http://schemas.microsoft.com/office/drawing/2014/main" id="{639D8F38-20F6-4F86-9604-9B87F3979747}"/>
                </a:ext>
              </a:extLst>
            </p:cNvPr>
            <p:cNvSpPr/>
            <p:nvPr/>
          </p:nvSpPr>
          <p:spPr>
            <a:xfrm>
              <a:off x="8464769" y="4855132"/>
              <a:ext cx="757555" cy="874394"/>
            </a:xfrm>
            <a:custGeom>
              <a:avLst/>
              <a:gdLst/>
              <a:ahLst/>
              <a:cxnLst/>
              <a:rect l="l" t="t" r="r" b="b"/>
              <a:pathLst>
                <a:path w="757554" h="874395">
                  <a:moveTo>
                    <a:pt x="378625" y="0"/>
                  </a:moveTo>
                  <a:lnTo>
                    <a:pt x="0" y="218592"/>
                  </a:lnTo>
                  <a:lnTo>
                    <a:pt x="0" y="655789"/>
                  </a:lnTo>
                  <a:lnTo>
                    <a:pt x="378625" y="874382"/>
                  </a:lnTo>
                  <a:lnTo>
                    <a:pt x="757250" y="655789"/>
                  </a:lnTo>
                  <a:lnTo>
                    <a:pt x="757250" y="218592"/>
                  </a:lnTo>
                  <a:lnTo>
                    <a:pt x="378625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62">
              <a:extLst>
                <a:ext uri="{FF2B5EF4-FFF2-40B4-BE49-F238E27FC236}">
                  <a16:creationId xmlns:a16="http://schemas.microsoft.com/office/drawing/2014/main" id="{6AC60FD7-3C46-4ABF-BDC1-1028106882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1727" y="5000204"/>
              <a:ext cx="173469" cy="199097"/>
            </a:xfrm>
            <a:prstGeom prst="rect">
              <a:avLst/>
            </a:prstGeom>
          </p:spPr>
        </p:pic>
      </p:grpSp>
      <p:pic>
        <p:nvPicPr>
          <p:cNvPr id="19" name="object 64">
            <a:extLst>
              <a:ext uri="{FF2B5EF4-FFF2-40B4-BE49-F238E27FC236}">
                <a16:creationId xmlns:a16="http://schemas.microsoft.com/office/drawing/2014/main" id="{E7FAE6BF-5D91-40B9-B056-BD10883B8B0A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319066" y="4855132"/>
            <a:ext cx="757250" cy="874382"/>
          </a:xfrm>
          <a:prstGeom prst="rect">
            <a:avLst/>
          </a:prstGeom>
        </p:spPr>
      </p:pic>
      <p:pic>
        <p:nvPicPr>
          <p:cNvPr id="20" name="object 65">
            <a:extLst>
              <a:ext uri="{FF2B5EF4-FFF2-40B4-BE49-F238E27FC236}">
                <a16:creationId xmlns:a16="http://schemas.microsoft.com/office/drawing/2014/main" id="{8718BC46-F48F-4C58-B1F4-F8885A8DAF99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57343" y="1627793"/>
            <a:ext cx="835056" cy="1017162"/>
          </a:xfrm>
          <a:prstGeom prst="rect">
            <a:avLst/>
          </a:prstGeom>
        </p:spPr>
      </p:pic>
      <p:pic>
        <p:nvPicPr>
          <p:cNvPr id="21" name="object 66">
            <a:extLst>
              <a:ext uri="{FF2B5EF4-FFF2-40B4-BE49-F238E27FC236}">
                <a16:creationId xmlns:a16="http://schemas.microsoft.com/office/drawing/2014/main" id="{EBEB52DB-399F-4A23-8826-D5E649C2F6A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71943" y="1568160"/>
            <a:ext cx="140392" cy="1416837"/>
          </a:xfrm>
          <a:prstGeom prst="rect">
            <a:avLst/>
          </a:prstGeom>
        </p:spPr>
      </p:pic>
      <p:grpSp>
        <p:nvGrpSpPr>
          <p:cNvPr id="22" name="object 19">
            <a:extLst>
              <a:ext uri="{FF2B5EF4-FFF2-40B4-BE49-F238E27FC236}">
                <a16:creationId xmlns:a16="http://schemas.microsoft.com/office/drawing/2014/main" id="{0C05DB21-96E4-415E-9A6B-6D0B4D7F4CD8}"/>
              </a:ext>
            </a:extLst>
          </p:cNvPr>
          <p:cNvGrpSpPr/>
          <p:nvPr userDrawn="1"/>
        </p:nvGrpSpPr>
        <p:grpSpPr>
          <a:xfrm>
            <a:off x="6084672" y="1614799"/>
            <a:ext cx="318135" cy="514350"/>
            <a:chOff x="6084672" y="1614799"/>
            <a:chExt cx="318135" cy="514350"/>
          </a:xfrm>
        </p:grpSpPr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6C94C2EC-9454-4D01-A63A-1ACADB2D8E4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4672" y="1919076"/>
              <a:ext cx="181902" cy="210045"/>
            </a:xfrm>
            <a:prstGeom prst="rect">
              <a:avLst/>
            </a:prstGeom>
          </p:spPr>
        </p:pic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82206204-5A34-46F3-A459-C22244A0B7E1}"/>
                </a:ext>
              </a:extLst>
            </p:cNvPr>
            <p:cNvSpPr/>
            <p:nvPr/>
          </p:nvSpPr>
          <p:spPr>
            <a:xfrm>
              <a:off x="6117224" y="1614799"/>
              <a:ext cx="226695" cy="261620"/>
            </a:xfrm>
            <a:custGeom>
              <a:avLst/>
              <a:gdLst/>
              <a:ahLst/>
              <a:cxnLst/>
              <a:rect l="l" t="t" r="r" b="b"/>
              <a:pathLst>
                <a:path w="226695" h="261619">
                  <a:moveTo>
                    <a:pt x="113233" y="0"/>
                  </a:moveTo>
                  <a:lnTo>
                    <a:pt x="0" y="65366"/>
                  </a:lnTo>
                  <a:lnTo>
                    <a:pt x="0" y="196113"/>
                  </a:lnTo>
                  <a:lnTo>
                    <a:pt x="113233" y="261480"/>
                  </a:lnTo>
                  <a:lnTo>
                    <a:pt x="226453" y="196113"/>
                  </a:lnTo>
                  <a:lnTo>
                    <a:pt x="226453" y="65366"/>
                  </a:lnTo>
                  <a:lnTo>
                    <a:pt x="113233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CBEF48BC-FC7A-4797-97EB-65360138EC4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3007" y="1896971"/>
              <a:ext cx="99275" cy="114642"/>
            </a:xfrm>
            <a:prstGeom prst="rect">
              <a:avLst/>
            </a:prstGeom>
          </p:spPr>
        </p:pic>
      </p:grp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DB7A76FE-6A85-49FD-87AB-9F18D66F32FD}"/>
              </a:ext>
            </a:extLst>
          </p:cNvPr>
          <p:cNvGrpSpPr/>
          <p:nvPr userDrawn="1"/>
        </p:nvGrpSpPr>
        <p:grpSpPr>
          <a:xfrm>
            <a:off x="5853781" y="1717071"/>
            <a:ext cx="168275" cy="221615"/>
            <a:chOff x="5853781" y="1717071"/>
            <a:chExt cx="168275" cy="221615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5A54AFEA-33D4-43FB-B0C9-F94877758CEE}"/>
                </a:ext>
              </a:extLst>
            </p:cNvPr>
            <p:cNvSpPr/>
            <p:nvPr/>
          </p:nvSpPr>
          <p:spPr>
            <a:xfrm>
              <a:off x="5896446" y="1717071"/>
              <a:ext cx="125730" cy="144780"/>
            </a:xfrm>
            <a:custGeom>
              <a:avLst/>
              <a:gdLst/>
              <a:ahLst/>
              <a:cxnLst/>
              <a:rect l="l" t="t" r="r" b="b"/>
              <a:pathLst>
                <a:path w="125729" h="144780">
                  <a:moveTo>
                    <a:pt x="62560" y="0"/>
                  </a:moveTo>
                  <a:lnTo>
                    <a:pt x="0" y="36118"/>
                  </a:lnTo>
                  <a:lnTo>
                    <a:pt x="0" y="108356"/>
                  </a:lnTo>
                  <a:lnTo>
                    <a:pt x="62560" y="144475"/>
                  </a:lnTo>
                  <a:lnTo>
                    <a:pt x="125107" y="108356"/>
                  </a:lnTo>
                  <a:lnTo>
                    <a:pt x="125107" y="36118"/>
                  </a:lnTo>
                  <a:lnTo>
                    <a:pt x="62560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FDDCEB90-FD46-4EEE-BABA-003B941FCD45}"/>
                </a:ext>
              </a:extLst>
            </p:cNvPr>
            <p:cNvSpPr/>
            <p:nvPr/>
          </p:nvSpPr>
          <p:spPr>
            <a:xfrm>
              <a:off x="5853781" y="1867717"/>
              <a:ext cx="61594" cy="71120"/>
            </a:xfrm>
            <a:custGeom>
              <a:avLst/>
              <a:gdLst/>
              <a:ahLst/>
              <a:cxnLst/>
              <a:rect l="l" t="t" r="r" b="b"/>
              <a:pathLst>
                <a:path w="61595" h="71119">
                  <a:moveTo>
                    <a:pt x="30581" y="0"/>
                  </a:moveTo>
                  <a:lnTo>
                    <a:pt x="0" y="17652"/>
                  </a:lnTo>
                  <a:lnTo>
                    <a:pt x="0" y="52971"/>
                  </a:lnTo>
                  <a:lnTo>
                    <a:pt x="30581" y="70624"/>
                  </a:lnTo>
                  <a:lnTo>
                    <a:pt x="61175" y="52971"/>
                  </a:lnTo>
                  <a:lnTo>
                    <a:pt x="61175" y="17652"/>
                  </a:lnTo>
                  <a:lnTo>
                    <a:pt x="30581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9" name="object 26">
            <a:extLst>
              <a:ext uri="{FF2B5EF4-FFF2-40B4-BE49-F238E27FC236}">
                <a16:creationId xmlns:a16="http://schemas.microsoft.com/office/drawing/2014/main" id="{E2BC89AB-6D73-404E-B515-735A9C8658CA}"/>
              </a:ext>
            </a:extLst>
          </p:cNvPr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422133" y="1661826"/>
            <a:ext cx="125107" cy="144475"/>
          </a:xfrm>
          <a:prstGeom prst="rect">
            <a:avLst/>
          </a:prstGeom>
        </p:spPr>
      </p:pic>
      <p:grpSp>
        <p:nvGrpSpPr>
          <p:cNvPr id="30" name="object 9">
            <a:extLst>
              <a:ext uri="{FF2B5EF4-FFF2-40B4-BE49-F238E27FC236}">
                <a16:creationId xmlns:a16="http://schemas.microsoft.com/office/drawing/2014/main" id="{6CCD05F5-E237-4E79-AF5C-F4FE456C5D11}"/>
              </a:ext>
            </a:extLst>
          </p:cNvPr>
          <p:cNvGrpSpPr/>
          <p:nvPr userDrawn="1"/>
        </p:nvGrpSpPr>
        <p:grpSpPr>
          <a:xfrm>
            <a:off x="6601948" y="1568160"/>
            <a:ext cx="64769" cy="1417320"/>
            <a:chOff x="6601948" y="1568160"/>
            <a:chExt cx="64769" cy="1417320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D72C0A23-7836-42C9-96CA-1D7FD2890E5D}"/>
                </a:ext>
              </a:extLst>
            </p:cNvPr>
            <p:cNvSpPr/>
            <p:nvPr/>
          </p:nvSpPr>
          <p:spPr>
            <a:xfrm>
              <a:off x="6634029" y="1568160"/>
              <a:ext cx="0" cy="1348740"/>
            </a:xfrm>
            <a:custGeom>
              <a:avLst/>
              <a:gdLst/>
              <a:ahLst/>
              <a:cxnLst/>
              <a:rect l="l" t="t" r="r" b="b"/>
              <a:pathLst>
                <a:path h="1348739">
                  <a:moveTo>
                    <a:pt x="0" y="0"/>
                  </a:moveTo>
                  <a:lnTo>
                    <a:pt x="0" y="1348409"/>
                  </a:lnTo>
                </a:path>
              </a:pathLst>
            </a:custGeom>
            <a:ln w="12052">
              <a:solidFill>
                <a:srgbClr val="494C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E242635D-F990-40BA-B1DF-2F9E81FD131C}"/>
                </a:ext>
              </a:extLst>
            </p:cNvPr>
            <p:cNvSpPr/>
            <p:nvPr/>
          </p:nvSpPr>
          <p:spPr>
            <a:xfrm>
              <a:off x="6601948" y="2896821"/>
              <a:ext cx="64769" cy="88265"/>
            </a:xfrm>
            <a:custGeom>
              <a:avLst/>
              <a:gdLst/>
              <a:ahLst/>
              <a:cxnLst/>
              <a:rect l="l" t="t" r="r" b="b"/>
              <a:pathLst>
                <a:path w="64770" h="88264">
                  <a:moveTo>
                    <a:pt x="64160" y="0"/>
                  </a:moveTo>
                  <a:lnTo>
                    <a:pt x="0" y="0"/>
                  </a:lnTo>
                  <a:lnTo>
                    <a:pt x="32080" y="88176"/>
                  </a:lnTo>
                  <a:lnTo>
                    <a:pt x="64160" y="0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16">
            <a:extLst>
              <a:ext uri="{FF2B5EF4-FFF2-40B4-BE49-F238E27FC236}">
                <a16:creationId xmlns:a16="http://schemas.microsoft.com/office/drawing/2014/main" id="{8E6F126E-49B3-4603-AC38-38F9B3DEA249}"/>
              </a:ext>
            </a:extLst>
          </p:cNvPr>
          <p:cNvGrpSpPr/>
          <p:nvPr userDrawn="1"/>
        </p:nvGrpSpPr>
        <p:grpSpPr>
          <a:xfrm>
            <a:off x="3842659" y="3923614"/>
            <a:ext cx="622935" cy="449580"/>
            <a:chOff x="3842659" y="3923614"/>
            <a:chExt cx="622935" cy="449580"/>
          </a:xfrm>
        </p:grpSpPr>
        <p:pic>
          <p:nvPicPr>
            <p:cNvPr id="34" name="object 17">
              <a:extLst>
                <a:ext uri="{FF2B5EF4-FFF2-40B4-BE49-F238E27FC236}">
                  <a16:creationId xmlns:a16="http://schemas.microsoft.com/office/drawing/2014/main" id="{327FC1B7-1510-441E-8145-3CA18B13EE9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2695" y="3923614"/>
              <a:ext cx="180565" cy="175907"/>
            </a:xfrm>
            <a:prstGeom prst="rect">
              <a:avLst/>
            </a:prstGeom>
          </p:spPr>
        </p:pic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29AC4014-5822-4274-A763-E901C808473F}"/>
                </a:ext>
              </a:extLst>
            </p:cNvPr>
            <p:cNvSpPr/>
            <p:nvPr/>
          </p:nvSpPr>
          <p:spPr>
            <a:xfrm>
              <a:off x="3842651" y="3995432"/>
              <a:ext cx="622935" cy="377825"/>
            </a:xfrm>
            <a:custGeom>
              <a:avLst/>
              <a:gdLst/>
              <a:ahLst/>
              <a:cxnLst/>
              <a:rect l="l" t="t" r="r" b="b"/>
              <a:pathLst>
                <a:path w="622935" h="377825">
                  <a:moveTo>
                    <a:pt x="183172" y="73698"/>
                  </a:moveTo>
                  <a:lnTo>
                    <a:pt x="177215" y="45034"/>
                  </a:lnTo>
                  <a:lnTo>
                    <a:pt x="162814" y="24244"/>
                  </a:lnTo>
                  <a:lnTo>
                    <a:pt x="160985" y="21602"/>
                  </a:lnTo>
                  <a:lnTo>
                    <a:pt x="158280" y="19824"/>
                  </a:lnTo>
                  <a:lnTo>
                    <a:pt x="158280" y="73698"/>
                  </a:lnTo>
                  <a:lnTo>
                    <a:pt x="154279" y="93040"/>
                  </a:lnTo>
                  <a:lnTo>
                    <a:pt x="143383" y="108864"/>
                  </a:lnTo>
                  <a:lnTo>
                    <a:pt x="127241" y="119532"/>
                  </a:lnTo>
                  <a:lnTo>
                    <a:pt x="107505" y="123456"/>
                  </a:lnTo>
                  <a:lnTo>
                    <a:pt x="87642" y="119532"/>
                  </a:lnTo>
                  <a:lnTo>
                    <a:pt x="71399" y="108864"/>
                  </a:lnTo>
                  <a:lnTo>
                    <a:pt x="60439" y="93040"/>
                  </a:lnTo>
                  <a:lnTo>
                    <a:pt x="56426" y="73698"/>
                  </a:lnTo>
                  <a:lnTo>
                    <a:pt x="60439" y="54457"/>
                  </a:lnTo>
                  <a:lnTo>
                    <a:pt x="71399" y="38735"/>
                  </a:lnTo>
                  <a:lnTo>
                    <a:pt x="87642" y="28130"/>
                  </a:lnTo>
                  <a:lnTo>
                    <a:pt x="107505" y="24244"/>
                  </a:lnTo>
                  <a:lnTo>
                    <a:pt x="127241" y="28130"/>
                  </a:lnTo>
                  <a:lnTo>
                    <a:pt x="143383" y="38735"/>
                  </a:lnTo>
                  <a:lnTo>
                    <a:pt x="154279" y="54457"/>
                  </a:lnTo>
                  <a:lnTo>
                    <a:pt x="158280" y="73698"/>
                  </a:lnTo>
                  <a:lnTo>
                    <a:pt x="158280" y="19824"/>
                  </a:lnTo>
                  <a:lnTo>
                    <a:pt x="136931" y="5791"/>
                  </a:lnTo>
                  <a:lnTo>
                    <a:pt x="107505" y="0"/>
                  </a:lnTo>
                  <a:lnTo>
                    <a:pt x="77952" y="5791"/>
                  </a:lnTo>
                  <a:lnTo>
                    <a:pt x="53809" y="21602"/>
                  </a:lnTo>
                  <a:lnTo>
                    <a:pt x="37515" y="45034"/>
                  </a:lnTo>
                  <a:lnTo>
                    <a:pt x="31534" y="73698"/>
                  </a:lnTo>
                  <a:lnTo>
                    <a:pt x="37515" y="102476"/>
                  </a:lnTo>
                  <a:lnTo>
                    <a:pt x="53809" y="126009"/>
                  </a:lnTo>
                  <a:lnTo>
                    <a:pt x="77952" y="141884"/>
                  </a:lnTo>
                  <a:lnTo>
                    <a:pt x="107505" y="147713"/>
                  </a:lnTo>
                  <a:lnTo>
                    <a:pt x="136931" y="141884"/>
                  </a:lnTo>
                  <a:lnTo>
                    <a:pt x="160985" y="126009"/>
                  </a:lnTo>
                  <a:lnTo>
                    <a:pt x="162750" y="123456"/>
                  </a:lnTo>
                  <a:lnTo>
                    <a:pt x="177215" y="102476"/>
                  </a:lnTo>
                  <a:lnTo>
                    <a:pt x="183172" y="73698"/>
                  </a:lnTo>
                  <a:close/>
                </a:path>
                <a:path w="622935" h="377825">
                  <a:moveTo>
                    <a:pt x="589457" y="73698"/>
                  </a:moveTo>
                  <a:lnTo>
                    <a:pt x="583501" y="45034"/>
                  </a:lnTo>
                  <a:lnTo>
                    <a:pt x="569099" y="24244"/>
                  </a:lnTo>
                  <a:lnTo>
                    <a:pt x="567270" y="21602"/>
                  </a:lnTo>
                  <a:lnTo>
                    <a:pt x="564565" y="19824"/>
                  </a:lnTo>
                  <a:lnTo>
                    <a:pt x="564565" y="73698"/>
                  </a:lnTo>
                  <a:lnTo>
                    <a:pt x="560565" y="93040"/>
                  </a:lnTo>
                  <a:lnTo>
                    <a:pt x="549681" y="108864"/>
                  </a:lnTo>
                  <a:lnTo>
                    <a:pt x="533539" y="119532"/>
                  </a:lnTo>
                  <a:lnTo>
                    <a:pt x="513791" y="123456"/>
                  </a:lnTo>
                  <a:lnTo>
                    <a:pt x="493928" y="119532"/>
                  </a:lnTo>
                  <a:lnTo>
                    <a:pt x="477685" y="108864"/>
                  </a:lnTo>
                  <a:lnTo>
                    <a:pt x="466737" y="93040"/>
                  </a:lnTo>
                  <a:lnTo>
                    <a:pt x="462711" y="73698"/>
                  </a:lnTo>
                  <a:lnTo>
                    <a:pt x="466737" y="54457"/>
                  </a:lnTo>
                  <a:lnTo>
                    <a:pt x="477685" y="38735"/>
                  </a:lnTo>
                  <a:lnTo>
                    <a:pt x="493928" y="28130"/>
                  </a:lnTo>
                  <a:lnTo>
                    <a:pt x="513791" y="24244"/>
                  </a:lnTo>
                  <a:lnTo>
                    <a:pt x="533539" y="28130"/>
                  </a:lnTo>
                  <a:lnTo>
                    <a:pt x="549681" y="38735"/>
                  </a:lnTo>
                  <a:lnTo>
                    <a:pt x="560565" y="54457"/>
                  </a:lnTo>
                  <a:lnTo>
                    <a:pt x="564565" y="73698"/>
                  </a:lnTo>
                  <a:lnTo>
                    <a:pt x="564565" y="19824"/>
                  </a:lnTo>
                  <a:lnTo>
                    <a:pt x="543217" y="5791"/>
                  </a:lnTo>
                  <a:lnTo>
                    <a:pt x="513791" y="0"/>
                  </a:lnTo>
                  <a:lnTo>
                    <a:pt x="484251" y="5791"/>
                  </a:lnTo>
                  <a:lnTo>
                    <a:pt x="460095" y="21602"/>
                  </a:lnTo>
                  <a:lnTo>
                    <a:pt x="443801" y="45034"/>
                  </a:lnTo>
                  <a:lnTo>
                    <a:pt x="437819" y="73698"/>
                  </a:lnTo>
                  <a:lnTo>
                    <a:pt x="443801" y="102476"/>
                  </a:lnTo>
                  <a:lnTo>
                    <a:pt x="460095" y="126009"/>
                  </a:lnTo>
                  <a:lnTo>
                    <a:pt x="484251" y="141884"/>
                  </a:lnTo>
                  <a:lnTo>
                    <a:pt x="513791" y="147713"/>
                  </a:lnTo>
                  <a:lnTo>
                    <a:pt x="543217" y="141884"/>
                  </a:lnTo>
                  <a:lnTo>
                    <a:pt x="567270" y="126009"/>
                  </a:lnTo>
                  <a:lnTo>
                    <a:pt x="569036" y="123456"/>
                  </a:lnTo>
                  <a:lnTo>
                    <a:pt x="583501" y="102476"/>
                  </a:lnTo>
                  <a:lnTo>
                    <a:pt x="589457" y="73698"/>
                  </a:lnTo>
                  <a:close/>
                </a:path>
                <a:path w="622935" h="377825">
                  <a:moveTo>
                    <a:pt x="622846" y="237591"/>
                  </a:moveTo>
                  <a:lnTo>
                    <a:pt x="617448" y="211620"/>
                  </a:lnTo>
                  <a:lnTo>
                    <a:pt x="602754" y="190385"/>
                  </a:lnTo>
                  <a:lnTo>
                    <a:pt x="580961" y="176060"/>
                  </a:lnTo>
                  <a:lnTo>
                    <a:pt x="554291" y="170802"/>
                  </a:lnTo>
                  <a:lnTo>
                    <a:pt x="474840" y="170802"/>
                  </a:lnTo>
                  <a:lnTo>
                    <a:pt x="463981" y="171640"/>
                  </a:lnTo>
                  <a:lnTo>
                    <a:pt x="453656" y="174078"/>
                  </a:lnTo>
                  <a:lnTo>
                    <a:pt x="444004" y="177965"/>
                  </a:lnTo>
                  <a:lnTo>
                    <a:pt x="435152" y="183184"/>
                  </a:lnTo>
                  <a:lnTo>
                    <a:pt x="423214" y="162420"/>
                  </a:lnTo>
                  <a:lnTo>
                    <a:pt x="405676" y="146100"/>
                  </a:lnTo>
                  <a:lnTo>
                    <a:pt x="383768" y="135420"/>
                  </a:lnTo>
                  <a:lnTo>
                    <a:pt x="358724" y="131597"/>
                  </a:lnTo>
                  <a:lnTo>
                    <a:pt x="264121" y="131597"/>
                  </a:lnTo>
                  <a:lnTo>
                    <a:pt x="239077" y="135420"/>
                  </a:lnTo>
                  <a:lnTo>
                    <a:pt x="217170" y="146100"/>
                  </a:lnTo>
                  <a:lnTo>
                    <a:pt x="199631" y="162420"/>
                  </a:lnTo>
                  <a:lnTo>
                    <a:pt x="191046" y="177355"/>
                  </a:lnTo>
                  <a:lnTo>
                    <a:pt x="191046" y="230530"/>
                  </a:lnTo>
                  <a:lnTo>
                    <a:pt x="189230" y="223824"/>
                  </a:lnTo>
                  <a:lnTo>
                    <a:pt x="191046" y="230530"/>
                  </a:lnTo>
                  <a:lnTo>
                    <a:pt x="191046" y="177355"/>
                  </a:lnTo>
                  <a:lnTo>
                    <a:pt x="187693" y="183184"/>
                  </a:lnTo>
                  <a:lnTo>
                    <a:pt x="178841" y="177965"/>
                  </a:lnTo>
                  <a:lnTo>
                    <a:pt x="169189" y="174078"/>
                  </a:lnTo>
                  <a:lnTo>
                    <a:pt x="158864" y="171640"/>
                  </a:lnTo>
                  <a:lnTo>
                    <a:pt x="148005" y="170802"/>
                  </a:lnTo>
                  <a:lnTo>
                    <a:pt x="68554" y="170802"/>
                  </a:lnTo>
                  <a:lnTo>
                    <a:pt x="41897" y="176060"/>
                  </a:lnTo>
                  <a:lnTo>
                    <a:pt x="20104" y="190385"/>
                  </a:lnTo>
                  <a:lnTo>
                    <a:pt x="5397" y="211620"/>
                  </a:lnTo>
                  <a:lnTo>
                    <a:pt x="0" y="237591"/>
                  </a:lnTo>
                  <a:lnTo>
                    <a:pt x="0" y="362978"/>
                  </a:lnTo>
                  <a:lnTo>
                    <a:pt x="24892" y="362978"/>
                  </a:lnTo>
                  <a:lnTo>
                    <a:pt x="24892" y="237591"/>
                  </a:lnTo>
                  <a:lnTo>
                    <a:pt x="28333" y="221056"/>
                  </a:lnTo>
                  <a:lnTo>
                    <a:pt x="37693" y="207530"/>
                  </a:lnTo>
                  <a:lnTo>
                    <a:pt x="51574" y="198412"/>
                  </a:lnTo>
                  <a:lnTo>
                    <a:pt x="68554" y="195059"/>
                  </a:lnTo>
                  <a:lnTo>
                    <a:pt x="148005" y="195059"/>
                  </a:lnTo>
                  <a:lnTo>
                    <a:pt x="158089" y="196253"/>
                  </a:lnTo>
                  <a:lnTo>
                    <a:pt x="167398" y="199656"/>
                  </a:lnTo>
                  <a:lnTo>
                    <a:pt x="175628" y="204952"/>
                  </a:lnTo>
                  <a:lnTo>
                    <a:pt x="182473" y="211848"/>
                  </a:lnTo>
                  <a:lnTo>
                    <a:pt x="182473" y="377609"/>
                  </a:lnTo>
                  <a:lnTo>
                    <a:pt x="212115" y="377609"/>
                  </a:lnTo>
                  <a:lnTo>
                    <a:pt x="212115" y="362978"/>
                  </a:lnTo>
                  <a:lnTo>
                    <a:pt x="212115" y="213956"/>
                  </a:lnTo>
                  <a:lnTo>
                    <a:pt x="212115" y="211124"/>
                  </a:lnTo>
                  <a:lnTo>
                    <a:pt x="216204" y="191427"/>
                  </a:lnTo>
                  <a:lnTo>
                    <a:pt x="227368" y="175310"/>
                  </a:lnTo>
                  <a:lnTo>
                    <a:pt x="243903" y="164452"/>
                  </a:lnTo>
                  <a:lnTo>
                    <a:pt x="264121" y="160464"/>
                  </a:lnTo>
                  <a:lnTo>
                    <a:pt x="358736" y="160464"/>
                  </a:lnTo>
                  <a:lnTo>
                    <a:pt x="378752" y="164515"/>
                  </a:lnTo>
                  <a:lnTo>
                    <a:pt x="395300" y="175501"/>
                  </a:lnTo>
                  <a:lnTo>
                    <a:pt x="406565" y="191630"/>
                  </a:lnTo>
                  <a:lnTo>
                    <a:pt x="410730" y="211124"/>
                  </a:lnTo>
                  <a:lnTo>
                    <a:pt x="410730" y="213956"/>
                  </a:lnTo>
                  <a:lnTo>
                    <a:pt x="410730" y="362978"/>
                  </a:lnTo>
                  <a:lnTo>
                    <a:pt x="410730" y="377609"/>
                  </a:lnTo>
                  <a:lnTo>
                    <a:pt x="440372" y="377609"/>
                  </a:lnTo>
                  <a:lnTo>
                    <a:pt x="440372" y="211531"/>
                  </a:lnTo>
                  <a:lnTo>
                    <a:pt x="438810" y="213842"/>
                  </a:lnTo>
                  <a:lnTo>
                    <a:pt x="440359" y="211531"/>
                  </a:lnTo>
                  <a:lnTo>
                    <a:pt x="447167" y="204724"/>
                  </a:lnTo>
                  <a:lnTo>
                    <a:pt x="455345" y="199542"/>
                  </a:lnTo>
                  <a:lnTo>
                    <a:pt x="464667" y="196227"/>
                  </a:lnTo>
                  <a:lnTo>
                    <a:pt x="474840" y="195059"/>
                  </a:lnTo>
                  <a:lnTo>
                    <a:pt x="554291" y="195059"/>
                  </a:lnTo>
                  <a:lnTo>
                    <a:pt x="571106" y="198462"/>
                  </a:lnTo>
                  <a:lnTo>
                    <a:pt x="585000" y="207670"/>
                  </a:lnTo>
                  <a:lnTo>
                    <a:pt x="594461" y="221208"/>
                  </a:lnTo>
                  <a:lnTo>
                    <a:pt x="597954" y="237591"/>
                  </a:lnTo>
                  <a:lnTo>
                    <a:pt x="597954" y="362978"/>
                  </a:lnTo>
                  <a:lnTo>
                    <a:pt x="622846" y="362978"/>
                  </a:lnTo>
                  <a:lnTo>
                    <a:pt x="622846" y="237591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6">
            <a:extLst>
              <a:ext uri="{FF2B5EF4-FFF2-40B4-BE49-F238E27FC236}">
                <a16:creationId xmlns:a16="http://schemas.microsoft.com/office/drawing/2014/main" id="{2CE3C547-1029-4ED3-A95D-6038F8177547}"/>
              </a:ext>
            </a:extLst>
          </p:cNvPr>
          <p:cNvGrpSpPr/>
          <p:nvPr userDrawn="1"/>
        </p:nvGrpSpPr>
        <p:grpSpPr>
          <a:xfrm>
            <a:off x="4531403" y="3614469"/>
            <a:ext cx="64769" cy="1172845"/>
            <a:chOff x="4531403" y="3614469"/>
            <a:chExt cx="64769" cy="1172845"/>
          </a:xfrm>
        </p:grpSpPr>
        <p:sp>
          <p:nvSpPr>
            <p:cNvPr id="37" name="object 7">
              <a:extLst>
                <a:ext uri="{FF2B5EF4-FFF2-40B4-BE49-F238E27FC236}">
                  <a16:creationId xmlns:a16="http://schemas.microsoft.com/office/drawing/2014/main" id="{2D0C2D3F-7137-4171-82E5-F45BF619C50C}"/>
                </a:ext>
              </a:extLst>
            </p:cNvPr>
            <p:cNvSpPr/>
            <p:nvPr/>
          </p:nvSpPr>
          <p:spPr>
            <a:xfrm>
              <a:off x="4563483" y="3682901"/>
              <a:ext cx="0" cy="1104265"/>
            </a:xfrm>
            <a:custGeom>
              <a:avLst/>
              <a:gdLst/>
              <a:ahLst/>
              <a:cxnLst/>
              <a:rect l="l" t="t" r="r" b="b"/>
              <a:pathLst>
                <a:path h="1104264">
                  <a:moveTo>
                    <a:pt x="0" y="0"/>
                  </a:moveTo>
                  <a:lnTo>
                    <a:pt x="0" y="1104011"/>
                  </a:lnTo>
                </a:path>
              </a:pathLst>
            </a:custGeom>
            <a:ln w="12052">
              <a:solidFill>
                <a:srgbClr val="494C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E05E652E-9E70-404A-B18C-824367883D83}"/>
                </a:ext>
              </a:extLst>
            </p:cNvPr>
            <p:cNvSpPr/>
            <p:nvPr/>
          </p:nvSpPr>
          <p:spPr>
            <a:xfrm>
              <a:off x="4531403" y="3614469"/>
              <a:ext cx="64769" cy="88265"/>
            </a:xfrm>
            <a:custGeom>
              <a:avLst/>
              <a:gdLst/>
              <a:ahLst/>
              <a:cxnLst/>
              <a:rect l="l" t="t" r="r" b="b"/>
              <a:pathLst>
                <a:path w="64770" h="88264">
                  <a:moveTo>
                    <a:pt x="32080" y="0"/>
                  </a:moveTo>
                  <a:lnTo>
                    <a:pt x="0" y="88176"/>
                  </a:lnTo>
                  <a:lnTo>
                    <a:pt x="64173" y="88176"/>
                  </a:lnTo>
                  <a:lnTo>
                    <a:pt x="32080" y="0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49">
            <a:extLst>
              <a:ext uri="{FF2B5EF4-FFF2-40B4-BE49-F238E27FC236}">
                <a16:creationId xmlns:a16="http://schemas.microsoft.com/office/drawing/2014/main" id="{A7F575CE-887E-4F6D-8715-96AC2F47A526}"/>
              </a:ext>
            </a:extLst>
          </p:cNvPr>
          <p:cNvGrpSpPr/>
          <p:nvPr userDrawn="1"/>
        </p:nvGrpSpPr>
        <p:grpSpPr>
          <a:xfrm>
            <a:off x="4719596" y="5295997"/>
            <a:ext cx="1067435" cy="1067435"/>
            <a:chOff x="4719596" y="5295997"/>
            <a:chExt cx="1067435" cy="1067435"/>
          </a:xfrm>
        </p:grpSpPr>
        <p:sp>
          <p:nvSpPr>
            <p:cNvPr id="40" name="object 50">
              <a:extLst>
                <a:ext uri="{FF2B5EF4-FFF2-40B4-BE49-F238E27FC236}">
                  <a16:creationId xmlns:a16="http://schemas.microsoft.com/office/drawing/2014/main" id="{A1171A0E-0625-4C18-80D8-AC0939B54653}"/>
                </a:ext>
              </a:extLst>
            </p:cNvPr>
            <p:cNvSpPr/>
            <p:nvPr/>
          </p:nvSpPr>
          <p:spPr>
            <a:xfrm>
              <a:off x="4719596" y="5295997"/>
              <a:ext cx="1067435" cy="1067435"/>
            </a:xfrm>
            <a:custGeom>
              <a:avLst/>
              <a:gdLst/>
              <a:ahLst/>
              <a:cxnLst/>
              <a:rect l="l" t="t" r="r" b="b"/>
              <a:pathLst>
                <a:path w="1067435" h="1067435">
                  <a:moveTo>
                    <a:pt x="533603" y="0"/>
                  </a:moveTo>
                  <a:lnTo>
                    <a:pt x="485034" y="2180"/>
                  </a:lnTo>
                  <a:lnTo>
                    <a:pt x="437686" y="8596"/>
                  </a:lnTo>
                  <a:lnTo>
                    <a:pt x="391749" y="19060"/>
                  </a:lnTo>
                  <a:lnTo>
                    <a:pt x="347410" y="33383"/>
                  </a:lnTo>
                  <a:lnTo>
                    <a:pt x="304858" y="51376"/>
                  </a:lnTo>
                  <a:lnTo>
                    <a:pt x="264282" y="72851"/>
                  </a:lnTo>
                  <a:lnTo>
                    <a:pt x="225869" y="97621"/>
                  </a:lnTo>
                  <a:lnTo>
                    <a:pt x="189808" y="125495"/>
                  </a:lnTo>
                  <a:lnTo>
                    <a:pt x="156287" y="156287"/>
                  </a:lnTo>
                  <a:lnTo>
                    <a:pt x="125495" y="189808"/>
                  </a:lnTo>
                  <a:lnTo>
                    <a:pt x="97621" y="225869"/>
                  </a:lnTo>
                  <a:lnTo>
                    <a:pt x="72851" y="264282"/>
                  </a:lnTo>
                  <a:lnTo>
                    <a:pt x="51376" y="304858"/>
                  </a:lnTo>
                  <a:lnTo>
                    <a:pt x="33383" y="347410"/>
                  </a:lnTo>
                  <a:lnTo>
                    <a:pt x="19060" y="391749"/>
                  </a:lnTo>
                  <a:lnTo>
                    <a:pt x="8596" y="437686"/>
                  </a:lnTo>
                  <a:lnTo>
                    <a:pt x="2180" y="485034"/>
                  </a:lnTo>
                  <a:lnTo>
                    <a:pt x="0" y="533603"/>
                  </a:lnTo>
                  <a:lnTo>
                    <a:pt x="2180" y="582172"/>
                  </a:lnTo>
                  <a:lnTo>
                    <a:pt x="8596" y="629519"/>
                  </a:lnTo>
                  <a:lnTo>
                    <a:pt x="19060" y="675456"/>
                  </a:lnTo>
                  <a:lnTo>
                    <a:pt x="33383" y="719795"/>
                  </a:lnTo>
                  <a:lnTo>
                    <a:pt x="51376" y="762347"/>
                  </a:lnTo>
                  <a:lnTo>
                    <a:pt x="72851" y="802924"/>
                  </a:lnTo>
                  <a:lnTo>
                    <a:pt x="97621" y="841337"/>
                  </a:lnTo>
                  <a:lnTo>
                    <a:pt x="125495" y="877398"/>
                  </a:lnTo>
                  <a:lnTo>
                    <a:pt x="156287" y="910918"/>
                  </a:lnTo>
                  <a:lnTo>
                    <a:pt x="189808" y="941710"/>
                  </a:lnTo>
                  <a:lnTo>
                    <a:pt x="225869" y="969585"/>
                  </a:lnTo>
                  <a:lnTo>
                    <a:pt x="264282" y="994354"/>
                  </a:lnTo>
                  <a:lnTo>
                    <a:pt x="304858" y="1015829"/>
                  </a:lnTo>
                  <a:lnTo>
                    <a:pt x="347410" y="1033823"/>
                  </a:lnTo>
                  <a:lnTo>
                    <a:pt x="391749" y="1048145"/>
                  </a:lnTo>
                  <a:lnTo>
                    <a:pt x="437686" y="1058609"/>
                  </a:lnTo>
                  <a:lnTo>
                    <a:pt x="485034" y="1065025"/>
                  </a:lnTo>
                  <a:lnTo>
                    <a:pt x="533603" y="1067206"/>
                  </a:lnTo>
                  <a:lnTo>
                    <a:pt x="582172" y="1065025"/>
                  </a:lnTo>
                  <a:lnTo>
                    <a:pt x="629519" y="1058609"/>
                  </a:lnTo>
                  <a:lnTo>
                    <a:pt x="675456" y="1048145"/>
                  </a:lnTo>
                  <a:lnTo>
                    <a:pt x="719795" y="1033823"/>
                  </a:lnTo>
                  <a:lnTo>
                    <a:pt x="762347" y="1015829"/>
                  </a:lnTo>
                  <a:lnTo>
                    <a:pt x="802924" y="994354"/>
                  </a:lnTo>
                  <a:lnTo>
                    <a:pt x="841337" y="969585"/>
                  </a:lnTo>
                  <a:lnTo>
                    <a:pt x="877398" y="941710"/>
                  </a:lnTo>
                  <a:lnTo>
                    <a:pt x="910918" y="910918"/>
                  </a:lnTo>
                  <a:lnTo>
                    <a:pt x="941710" y="877398"/>
                  </a:lnTo>
                  <a:lnTo>
                    <a:pt x="969585" y="841337"/>
                  </a:lnTo>
                  <a:lnTo>
                    <a:pt x="994354" y="802924"/>
                  </a:lnTo>
                  <a:lnTo>
                    <a:pt x="1015829" y="762347"/>
                  </a:lnTo>
                  <a:lnTo>
                    <a:pt x="1033823" y="719795"/>
                  </a:lnTo>
                  <a:lnTo>
                    <a:pt x="1048145" y="675456"/>
                  </a:lnTo>
                  <a:lnTo>
                    <a:pt x="1058609" y="629519"/>
                  </a:lnTo>
                  <a:lnTo>
                    <a:pt x="1065025" y="582172"/>
                  </a:lnTo>
                  <a:lnTo>
                    <a:pt x="1067206" y="533603"/>
                  </a:lnTo>
                  <a:lnTo>
                    <a:pt x="1065025" y="485034"/>
                  </a:lnTo>
                  <a:lnTo>
                    <a:pt x="1058609" y="437686"/>
                  </a:lnTo>
                  <a:lnTo>
                    <a:pt x="1048145" y="391749"/>
                  </a:lnTo>
                  <a:lnTo>
                    <a:pt x="1033823" y="347410"/>
                  </a:lnTo>
                  <a:lnTo>
                    <a:pt x="1015829" y="304858"/>
                  </a:lnTo>
                  <a:lnTo>
                    <a:pt x="994354" y="264282"/>
                  </a:lnTo>
                  <a:lnTo>
                    <a:pt x="969585" y="225869"/>
                  </a:lnTo>
                  <a:lnTo>
                    <a:pt x="941710" y="189808"/>
                  </a:lnTo>
                  <a:lnTo>
                    <a:pt x="910918" y="156287"/>
                  </a:lnTo>
                  <a:lnTo>
                    <a:pt x="877398" y="125495"/>
                  </a:lnTo>
                  <a:lnTo>
                    <a:pt x="841337" y="97621"/>
                  </a:lnTo>
                  <a:lnTo>
                    <a:pt x="802924" y="72851"/>
                  </a:lnTo>
                  <a:lnTo>
                    <a:pt x="762347" y="51376"/>
                  </a:lnTo>
                  <a:lnTo>
                    <a:pt x="719795" y="33383"/>
                  </a:lnTo>
                  <a:lnTo>
                    <a:pt x="675456" y="19060"/>
                  </a:lnTo>
                  <a:lnTo>
                    <a:pt x="629519" y="8596"/>
                  </a:lnTo>
                  <a:lnTo>
                    <a:pt x="582172" y="2180"/>
                  </a:lnTo>
                  <a:lnTo>
                    <a:pt x="533603" y="0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51">
              <a:extLst>
                <a:ext uri="{FF2B5EF4-FFF2-40B4-BE49-F238E27FC236}">
                  <a16:creationId xmlns:a16="http://schemas.microsoft.com/office/drawing/2014/main" id="{B4B6AE9D-783E-46AD-B5AA-B3BACE9A5A8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19599" y="5296001"/>
              <a:ext cx="1067206" cy="968003"/>
            </a:xfrm>
            <a:prstGeom prst="rect">
              <a:avLst/>
            </a:prstGeom>
          </p:spPr>
        </p:pic>
      </p:grpSp>
      <p:sp>
        <p:nvSpPr>
          <p:cNvPr id="42" name="object 14">
            <a:extLst>
              <a:ext uri="{FF2B5EF4-FFF2-40B4-BE49-F238E27FC236}">
                <a16:creationId xmlns:a16="http://schemas.microsoft.com/office/drawing/2014/main" id="{3CD8353D-0E8E-4293-B01E-3F100DF4B1F8}"/>
              </a:ext>
            </a:extLst>
          </p:cNvPr>
          <p:cNvSpPr/>
          <p:nvPr userDrawn="1"/>
        </p:nvSpPr>
        <p:spPr>
          <a:xfrm>
            <a:off x="1980239" y="5073402"/>
            <a:ext cx="575945" cy="351155"/>
          </a:xfrm>
          <a:custGeom>
            <a:avLst/>
            <a:gdLst/>
            <a:ahLst/>
            <a:cxnLst/>
            <a:rect l="l" t="t" r="r" b="b"/>
            <a:pathLst>
              <a:path w="575944" h="351154">
                <a:moveTo>
                  <a:pt x="13931" y="35671"/>
                </a:moveTo>
                <a:lnTo>
                  <a:pt x="4572" y="35671"/>
                </a:lnTo>
                <a:lnTo>
                  <a:pt x="0" y="41869"/>
                </a:lnTo>
                <a:lnTo>
                  <a:pt x="0" y="93723"/>
                </a:lnTo>
                <a:lnTo>
                  <a:pt x="4572" y="102715"/>
                </a:lnTo>
                <a:lnTo>
                  <a:pt x="46405" y="102715"/>
                </a:lnTo>
                <a:lnTo>
                  <a:pt x="98067" y="109272"/>
                </a:lnTo>
                <a:lnTo>
                  <a:pt x="146099" y="128062"/>
                </a:lnTo>
                <a:lnTo>
                  <a:pt x="188489" y="157766"/>
                </a:lnTo>
                <a:lnTo>
                  <a:pt x="223227" y="197063"/>
                </a:lnTo>
                <a:lnTo>
                  <a:pt x="252420" y="232743"/>
                </a:lnTo>
                <a:lnTo>
                  <a:pt x="286503" y="263040"/>
                </a:lnTo>
                <a:lnTo>
                  <a:pt x="324692" y="287460"/>
                </a:lnTo>
                <a:lnTo>
                  <a:pt x="366204" y="305513"/>
                </a:lnTo>
                <a:lnTo>
                  <a:pt x="410253" y="316705"/>
                </a:lnTo>
                <a:lnTo>
                  <a:pt x="456057" y="320545"/>
                </a:lnTo>
                <a:lnTo>
                  <a:pt x="464591" y="320545"/>
                </a:lnTo>
                <a:lnTo>
                  <a:pt x="476364" y="321498"/>
                </a:lnTo>
                <a:lnTo>
                  <a:pt x="476364" y="334020"/>
                </a:lnTo>
                <a:lnTo>
                  <a:pt x="477832" y="342854"/>
                </a:lnTo>
                <a:lnTo>
                  <a:pt x="481909" y="348731"/>
                </a:lnTo>
                <a:lnTo>
                  <a:pt x="488103" y="350720"/>
                </a:lnTo>
                <a:lnTo>
                  <a:pt x="495922" y="347888"/>
                </a:lnTo>
                <a:lnTo>
                  <a:pt x="566801" y="297799"/>
                </a:lnTo>
                <a:lnTo>
                  <a:pt x="572362" y="291579"/>
                </a:lnTo>
                <a:lnTo>
                  <a:pt x="574062" y="283887"/>
                </a:lnTo>
                <a:lnTo>
                  <a:pt x="571994" y="276204"/>
                </a:lnTo>
                <a:lnTo>
                  <a:pt x="566254" y="270012"/>
                </a:lnTo>
                <a:lnTo>
                  <a:pt x="542950" y="253540"/>
                </a:lnTo>
                <a:lnTo>
                  <a:pt x="456057" y="253540"/>
                </a:lnTo>
                <a:lnTo>
                  <a:pt x="404406" y="246979"/>
                </a:lnTo>
                <a:lnTo>
                  <a:pt x="356374" y="228181"/>
                </a:lnTo>
                <a:lnTo>
                  <a:pt x="313982" y="198472"/>
                </a:lnTo>
                <a:lnTo>
                  <a:pt x="279247" y="159179"/>
                </a:lnTo>
                <a:lnTo>
                  <a:pt x="250059" y="123494"/>
                </a:lnTo>
                <a:lnTo>
                  <a:pt x="215977" y="93197"/>
                </a:lnTo>
                <a:lnTo>
                  <a:pt x="177785" y="68777"/>
                </a:lnTo>
                <a:lnTo>
                  <a:pt x="136270" y="50727"/>
                </a:lnTo>
                <a:lnTo>
                  <a:pt x="92215" y="39536"/>
                </a:lnTo>
                <a:lnTo>
                  <a:pt x="46405" y="35697"/>
                </a:lnTo>
                <a:lnTo>
                  <a:pt x="13931" y="35671"/>
                </a:lnTo>
                <a:close/>
              </a:path>
              <a:path w="575944" h="351154">
                <a:moveTo>
                  <a:pt x="184010" y="209611"/>
                </a:moveTo>
                <a:lnTo>
                  <a:pt x="174193" y="209649"/>
                </a:lnTo>
                <a:lnTo>
                  <a:pt x="167055" y="214513"/>
                </a:lnTo>
                <a:lnTo>
                  <a:pt x="139267" y="230765"/>
                </a:lnTo>
                <a:lnTo>
                  <a:pt x="109512" y="243043"/>
                </a:lnTo>
                <a:lnTo>
                  <a:pt x="78366" y="250807"/>
                </a:lnTo>
                <a:lnTo>
                  <a:pt x="46405" y="253515"/>
                </a:lnTo>
                <a:lnTo>
                  <a:pt x="4572" y="253515"/>
                </a:lnTo>
                <a:lnTo>
                  <a:pt x="12" y="256867"/>
                </a:lnTo>
                <a:lnTo>
                  <a:pt x="12" y="308696"/>
                </a:lnTo>
                <a:lnTo>
                  <a:pt x="4572" y="320558"/>
                </a:lnTo>
                <a:lnTo>
                  <a:pt x="46393" y="320558"/>
                </a:lnTo>
                <a:lnTo>
                  <a:pt x="88973" y="316953"/>
                </a:lnTo>
                <a:lnTo>
                  <a:pt x="130444" y="306601"/>
                </a:lnTo>
                <a:lnTo>
                  <a:pt x="170015" y="290190"/>
                </a:lnTo>
                <a:lnTo>
                  <a:pt x="206895" y="268412"/>
                </a:lnTo>
                <a:lnTo>
                  <a:pt x="214152" y="256448"/>
                </a:lnTo>
                <a:lnTo>
                  <a:pt x="213826" y="249370"/>
                </a:lnTo>
                <a:lnTo>
                  <a:pt x="210654" y="242961"/>
                </a:lnTo>
                <a:lnTo>
                  <a:pt x="189445" y="216304"/>
                </a:lnTo>
                <a:lnTo>
                  <a:pt x="184010" y="209611"/>
                </a:lnTo>
                <a:close/>
              </a:path>
              <a:path w="575944" h="351154">
                <a:moveTo>
                  <a:pt x="487663" y="217088"/>
                </a:moveTo>
                <a:lnTo>
                  <a:pt x="481652" y="219082"/>
                </a:lnTo>
                <a:lnTo>
                  <a:pt x="477752" y="224967"/>
                </a:lnTo>
                <a:lnTo>
                  <a:pt x="476364" y="233804"/>
                </a:lnTo>
                <a:lnTo>
                  <a:pt x="476364" y="244053"/>
                </a:lnTo>
                <a:lnTo>
                  <a:pt x="464591" y="253540"/>
                </a:lnTo>
                <a:lnTo>
                  <a:pt x="542950" y="253540"/>
                </a:lnTo>
                <a:lnTo>
                  <a:pt x="495388" y="219923"/>
                </a:lnTo>
                <a:lnTo>
                  <a:pt x="487663" y="217088"/>
                </a:lnTo>
                <a:close/>
              </a:path>
              <a:path w="575944" h="351154">
                <a:moveTo>
                  <a:pt x="488574" y="0"/>
                </a:moveTo>
                <a:lnTo>
                  <a:pt x="482192" y="1994"/>
                </a:lnTo>
                <a:lnTo>
                  <a:pt x="477921" y="7880"/>
                </a:lnTo>
                <a:lnTo>
                  <a:pt x="476364" y="16723"/>
                </a:lnTo>
                <a:lnTo>
                  <a:pt x="476364" y="29042"/>
                </a:lnTo>
                <a:lnTo>
                  <a:pt x="466178" y="35646"/>
                </a:lnTo>
                <a:lnTo>
                  <a:pt x="456057" y="35646"/>
                </a:lnTo>
                <a:lnTo>
                  <a:pt x="411559" y="39088"/>
                </a:lnTo>
                <a:lnTo>
                  <a:pt x="368406" y="49292"/>
                </a:lnTo>
                <a:lnTo>
                  <a:pt x="327431" y="66078"/>
                </a:lnTo>
                <a:lnTo>
                  <a:pt x="289471" y="89265"/>
                </a:lnTo>
                <a:lnTo>
                  <a:pt x="282700" y="100572"/>
                </a:lnTo>
                <a:lnTo>
                  <a:pt x="283304" y="107064"/>
                </a:lnTo>
                <a:lnTo>
                  <a:pt x="286664" y="113116"/>
                </a:lnTo>
                <a:lnTo>
                  <a:pt x="308533" y="138541"/>
                </a:lnTo>
                <a:lnTo>
                  <a:pt x="314065" y="142924"/>
                </a:lnTo>
                <a:lnTo>
                  <a:pt x="320665" y="144895"/>
                </a:lnTo>
                <a:lnTo>
                  <a:pt x="327404" y="144117"/>
                </a:lnTo>
                <a:lnTo>
                  <a:pt x="333349" y="140256"/>
                </a:lnTo>
                <a:lnTo>
                  <a:pt x="354111" y="123269"/>
                </a:lnTo>
                <a:lnTo>
                  <a:pt x="378236" y="111590"/>
                </a:lnTo>
                <a:lnTo>
                  <a:pt x="404549" y="104853"/>
                </a:lnTo>
                <a:lnTo>
                  <a:pt x="431876" y="102689"/>
                </a:lnTo>
                <a:lnTo>
                  <a:pt x="536718" y="102689"/>
                </a:lnTo>
                <a:lnTo>
                  <a:pt x="567994" y="80706"/>
                </a:lnTo>
                <a:lnTo>
                  <a:pt x="573720" y="74514"/>
                </a:lnTo>
                <a:lnTo>
                  <a:pt x="575756" y="66832"/>
                </a:lnTo>
                <a:lnTo>
                  <a:pt x="574022" y="59144"/>
                </a:lnTo>
                <a:lnTo>
                  <a:pt x="568439" y="52931"/>
                </a:lnTo>
                <a:lnTo>
                  <a:pt x="496468" y="2829"/>
                </a:lnTo>
                <a:lnTo>
                  <a:pt x="488574" y="0"/>
                </a:lnTo>
                <a:close/>
              </a:path>
              <a:path w="575944" h="351154">
                <a:moveTo>
                  <a:pt x="536718" y="102689"/>
                </a:moveTo>
                <a:lnTo>
                  <a:pt x="466178" y="102689"/>
                </a:lnTo>
                <a:lnTo>
                  <a:pt x="476364" y="106487"/>
                </a:lnTo>
                <a:lnTo>
                  <a:pt x="476364" y="116939"/>
                </a:lnTo>
                <a:lnTo>
                  <a:pt x="477957" y="125775"/>
                </a:lnTo>
                <a:lnTo>
                  <a:pt x="482306" y="131656"/>
                </a:lnTo>
                <a:lnTo>
                  <a:pt x="488767" y="133650"/>
                </a:lnTo>
                <a:lnTo>
                  <a:pt x="496697" y="130820"/>
                </a:lnTo>
                <a:lnTo>
                  <a:pt x="536718" y="102689"/>
                </a:lnTo>
                <a:close/>
              </a:path>
            </a:pathLst>
          </a:custGeom>
          <a:solidFill>
            <a:srgbClr val="494C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67">
            <a:extLst>
              <a:ext uri="{FF2B5EF4-FFF2-40B4-BE49-F238E27FC236}">
                <a16:creationId xmlns:a16="http://schemas.microsoft.com/office/drawing/2014/main" id="{6CE03717-9C1E-402D-9AF8-9AC6E4B762B6}"/>
              </a:ext>
            </a:extLst>
          </p:cNvPr>
          <p:cNvSpPr txBox="1"/>
          <p:nvPr userDrawn="1"/>
        </p:nvSpPr>
        <p:spPr>
          <a:xfrm>
            <a:off x="762019" y="5024346"/>
            <a:ext cx="728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0" dirty="0">
                <a:solidFill>
                  <a:srgbClr val="4A4D4E"/>
                </a:solidFill>
                <a:latin typeface="Open Sans Extrabold"/>
                <a:cs typeface="Open Sans Extrabold"/>
              </a:rPr>
              <a:t>85</a:t>
            </a:r>
            <a:r>
              <a:rPr sz="2000" b="1" spc="50" dirty="0">
                <a:solidFill>
                  <a:srgbClr val="4A4D4E"/>
                </a:solidFill>
                <a:latin typeface="Open Sans Extrabold"/>
                <a:cs typeface="Open Sans Extrabold"/>
              </a:rPr>
              <a:t>%</a:t>
            </a:r>
            <a:endParaRPr sz="2000" dirty="0">
              <a:latin typeface="Open Sans Extrabold"/>
              <a:cs typeface="Open Sans Extrabold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0688F26C-26ED-4677-B3A4-F0246FA2B583}"/>
              </a:ext>
            </a:extLst>
          </p:cNvPr>
          <p:cNvSpPr txBox="1"/>
          <p:nvPr userDrawn="1"/>
        </p:nvSpPr>
        <p:spPr>
          <a:xfrm>
            <a:off x="8454703" y="6475278"/>
            <a:ext cx="1588770" cy="4997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034EA2"/>
                </a:solidFill>
                <a:latin typeface="Open Sans"/>
                <a:cs typeface="Open Sans"/>
              </a:rPr>
              <a:t>interregeurope</a:t>
            </a:r>
            <a:endParaRPr sz="1050" dirty="0">
              <a:latin typeface="Open Sans"/>
              <a:cs typeface="Open Sans"/>
            </a:endParaRPr>
          </a:p>
          <a:p>
            <a:pPr marL="17145">
              <a:lnSpc>
                <a:spcPct val="100000"/>
              </a:lnSpc>
              <a:spcBef>
                <a:spcPts val="1130"/>
              </a:spcBef>
            </a:pPr>
            <a:r>
              <a:rPr sz="1100" b="0" spc="25" dirty="0">
                <a:solidFill>
                  <a:srgbClr val="034EA2"/>
                </a:solidFill>
                <a:latin typeface="Open Sans Light"/>
                <a:cs typeface="Open Sans Light"/>
                <a:hlinkClick r:id="rId13"/>
              </a:rPr>
              <a:t>www.interregeurope.eu</a:t>
            </a:r>
            <a:endParaRPr sz="1100" dirty="0">
              <a:latin typeface="Open Sans Light"/>
              <a:cs typeface="Open Sans Light"/>
            </a:endParaRPr>
          </a:p>
        </p:txBody>
      </p:sp>
      <p:grpSp>
        <p:nvGrpSpPr>
          <p:cNvPr id="45" name="object 28">
            <a:extLst>
              <a:ext uri="{FF2B5EF4-FFF2-40B4-BE49-F238E27FC236}">
                <a16:creationId xmlns:a16="http://schemas.microsoft.com/office/drawing/2014/main" id="{24F7CD40-D3DD-42FE-9722-7DFDBE34581B}"/>
              </a:ext>
            </a:extLst>
          </p:cNvPr>
          <p:cNvGrpSpPr/>
          <p:nvPr userDrawn="1"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BC5127A7-EEEC-4375-9139-08C99863569C}"/>
                </a:ext>
              </a:extLst>
            </p:cNvPr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30">
              <a:extLst>
                <a:ext uri="{FF2B5EF4-FFF2-40B4-BE49-F238E27FC236}">
                  <a16:creationId xmlns:a16="http://schemas.microsoft.com/office/drawing/2014/main" id="{BBED8728-CCDB-44B0-926F-4DD2D05A19F4}"/>
                </a:ext>
              </a:extLst>
            </p:cNvPr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31">
              <a:extLst>
                <a:ext uri="{FF2B5EF4-FFF2-40B4-BE49-F238E27FC236}">
                  <a16:creationId xmlns:a16="http://schemas.microsoft.com/office/drawing/2014/main" id="{5DF7EAE2-D19F-493B-ADB9-0DE87F705CC6}"/>
                </a:ext>
              </a:extLst>
            </p:cNvPr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32">
              <a:extLst>
                <a:ext uri="{FF2B5EF4-FFF2-40B4-BE49-F238E27FC236}">
                  <a16:creationId xmlns:a16="http://schemas.microsoft.com/office/drawing/2014/main" id="{D55C934D-DE36-447F-87D1-E7BCB8F76EEB}"/>
                </a:ext>
              </a:extLst>
            </p:cNvPr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34">
            <a:extLst>
              <a:ext uri="{FF2B5EF4-FFF2-40B4-BE49-F238E27FC236}">
                <a16:creationId xmlns:a16="http://schemas.microsoft.com/office/drawing/2014/main" id="{0319B642-6BA0-4E58-83BC-7A13B8E079C8}"/>
              </a:ext>
            </a:extLst>
          </p:cNvPr>
          <p:cNvSpPr/>
          <p:nvPr userDrawn="1"/>
        </p:nvSpPr>
        <p:spPr>
          <a:xfrm>
            <a:off x="8467398" y="6220381"/>
            <a:ext cx="266065" cy="267970"/>
          </a:xfrm>
          <a:custGeom>
            <a:avLst/>
            <a:gdLst/>
            <a:ahLst/>
            <a:cxnLst/>
            <a:rect l="l" t="t" r="r" b="b"/>
            <a:pathLst>
              <a:path w="266065" h="267970">
                <a:moveTo>
                  <a:pt x="242760" y="0"/>
                </a:moveTo>
                <a:lnTo>
                  <a:pt x="23114" y="0"/>
                </a:lnTo>
                <a:lnTo>
                  <a:pt x="14128" y="1820"/>
                </a:lnTo>
                <a:lnTo>
                  <a:pt x="6780" y="6780"/>
                </a:lnTo>
                <a:lnTo>
                  <a:pt x="1820" y="14128"/>
                </a:lnTo>
                <a:lnTo>
                  <a:pt x="0" y="23114"/>
                </a:lnTo>
                <a:lnTo>
                  <a:pt x="0" y="244411"/>
                </a:lnTo>
                <a:lnTo>
                  <a:pt x="1820" y="253404"/>
                </a:lnTo>
                <a:lnTo>
                  <a:pt x="6780" y="260756"/>
                </a:lnTo>
                <a:lnTo>
                  <a:pt x="14128" y="265717"/>
                </a:lnTo>
                <a:lnTo>
                  <a:pt x="23114" y="267538"/>
                </a:lnTo>
                <a:lnTo>
                  <a:pt x="242760" y="267538"/>
                </a:lnTo>
                <a:lnTo>
                  <a:pt x="251751" y="265717"/>
                </a:lnTo>
                <a:lnTo>
                  <a:pt x="259099" y="260756"/>
                </a:lnTo>
                <a:lnTo>
                  <a:pt x="260546" y="258610"/>
                </a:lnTo>
                <a:lnTo>
                  <a:pt x="136474" y="258610"/>
                </a:lnTo>
                <a:lnTo>
                  <a:pt x="136474" y="146431"/>
                </a:lnTo>
                <a:lnTo>
                  <a:pt x="112712" y="146431"/>
                </a:lnTo>
                <a:lnTo>
                  <a:pt x="112712" y="108343"/>
                </a:lnTo>
                <a:lnTo>
                  <a:pt x="136474" y="108343"/>
                </a:lnTo>
                <a:lnTo>
                  <a:pt x="137172" y="76200"/>
                </a:lnTo>
                <a:lnTo>
                  <a:pt x="144327" y="53365"/>
                </a:lnTo>
                <a:lnTo>
                  <a:pt x="159051" y="41640"/>
                </a:lnTo>
                <a:lnTo>
                  <a:pt x="173580" y="37320"/>
                </a:lnTo>
                <a:lnTo>
                  <a:pt x="180149" y="36703"/>
                </a:lnTo>
                <a:lnTo>
                  <a:pt x="265874" y="36703"/>
                </a:lnTo>
                <a:lnTo>
                  <a:pt x="265874" y="23114"/>
                </a:lnTo>
                <a:lnTo>
                  <a:pt x="264056" y="14128"/>
                </a:lnTo>
                <a:lnTo>
                  <a:pt x="259099" y="6780"/>
                </a:lnTo>
                <a:lnTo>
                  <a:pt x="251751" y="1820"/>
                </a:lnTo>
                <a:lnTo>
                  <a:pt x="242760" y="0"/>
                </a:lnTo>
                <a:close/>
              </a:path>
              <a:path w="266065" h="267970">
                <a:moveTo>
                  <a:pt x="265874" y="36703"/>
                </a:moveTo>
                <a:lnTo>
                  <a:pt x="217551" y="36703"/>
                </a:lnTo>
                <a:lnTo>
                  <a:pt x="217551" y="74803"/>
                </a:lnTo>
                <a:lnTo>
                  <a:pt x="195186" y="74803"/>
                </a:lnTo>
                <a:lnTo>
                  <a:pt x="180505" y="75844"/>
                </a:lnTo>
                <a:lnTo>
                  <a:pt x="182943" y="89827"/>
                </a:lnTo>
                <a:lnTo>
                  <a:pt x="182245" y="108343"/>
                </a:lnTo>
                <a:lnTo>
                  <a:pt x="217551" y="108343"/>
                </a:lnTo>
                <a:lnTo>
                  <a:pt x="212648" y="147129"/>
                </a:lnTo>
                <a:lnTo>
                  <a:pt x="182245" y="147129"/>
                </a:lnTo>
                <a:lnTo>
                  <a:pt x="182245" y="258610"/>
                </a:lnTo>
                <a:lnTo>
                  <a:pt x="260546" y="258610"/>
                </a:lnTo>
                <a:lnTo>
                  <a:pt x="264056" y="253404"/>
                </a:lnTo>
                <a:lnTo>
                  <a:pt x="265874" y="244411"/>
                </a:lnTo>
                <a:lnTo>
                  <a:pt x="265874" y="3670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1" name="object 35">
            <a:extLst>
              <a:ext uri="{FF2B5EF4-FFF2-40B4-BE49-F238E27FC236}">
                <a16:creationId xmlns:a16="http://schemas.microsoft.com/office/drawing/2014/main" id="{72796E29-4996-4BD5-8E57-3EDF0128A1F1}"/>
              </a:ext>
            </a:extLst>
          </p:cNvPr>
          <p:cNvGrpSpPr/>
          <p:nvPr userDrawn="1"/>
        </p:nvGrpSpPr>
        <p:grpSpPr>
          <a:xfrm>
            <a:off x="9112629" y="6220937"/>
            <a:ext cx="266700" cy="266700"/>
            <a:chOff x="9112629" y="6220937"/>
            <a:chExt cx="266700" cy="266700"/>
          </a:xfrm>
        </p:grpSpPr>
        <p:sp>
          <p:nvSpPr>
            <p:cNvPr id="52" name="object 36">
              <a:extLst>
                <a:ext uri="{FF2B5EF4-FFF2-40B4-BE49-F238E27FC236}">
                  <a16:creationId xmlns:a16="http://schemas.microsoft.com/office/drawing/2014/main" id="{A1BF91F0-E79C-4F8F-B5F1-A95500221518}"/>
                </a:ext>
              </a:extLst>
            </p:cNvPr>
            <p:cNvSpPr/>
            <p:nvPr/>
          </p:nvSpPr>
          <p:spPr>
            <a:xfrm>
              <a:off x="9112629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9" y="264865"/>
                  </a:lnTo>
                  <a:lnTo>
                    <a:pt x="261234" y="259995"/>
                  </a:lnTo>
                  <a:lnTo>
                    <a:pt x="265252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2" y="12328"/>
                  </a:lnTo>
                  <a:lnTo>
                    <a:pt x="261234" y="5681"/>
                  </a:lnTo>
                  <a:lnTo>
                    <a:pt x="254779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37">
              <a:extLst>
                <a:ext uri="{FF2B5EF4-FFF2-40B4-BE49-F238E27FC236}">
                  <a16:creationId xmlns:a16="http://schemas.microsoft.com/office/drawing/2014/main" id="{ACDE140B-2B1F-4608-8B2E-6BF3724D1C31}"/>
                </a:ext>
              </a:extLst>
            </p:cNvPr>
            <p:cNvSpPr/>
            <p:nvPr/>
          </p:nvSpPr>
          <p:spPr>
            <a:xfrm>
              <a:off x="9167561" y="6281279"/>
              <a:ext cx="36830" cy="158750"/>
            </a:xfrm>
            <a:custGeom>
              <a:avLst/>
              <a:gdLst/>
              <a:ahLst/>
              <a:cxnLst/>
              <a:rect l="l" t="t" r="r" b="b"/>
              <a:pathLst>
                <a:path w="36829" h="158750">
                  <a:moveTo>
                    <a:pt x="29438" y="0"/>
                  </a:moveTo>
                  <a:lnTo>
                    <a:pt x="7239" y="0"/>
                  </a:lnTo>
                  <a:lnTo>
                    <a:pt x="0" y="7454"/>
                  </a:lnTo>
                  <a:lnTo>
                    <a:pt x="0" y="26708"/>
                  </a:lnTo>
                  <a:lnTo>
                    <a:pt x="7023" y="34404"/>
                  </a:lnTo>
                  <a:lnTo>
                    <a:pt x="29438" y="34404"/>
                  </a:lnTo>
                  <a:lnTo>
                    <a:pt x="36449" y="26708"/>
                  </a:lnTo>
                  <a:lnTo>
                    <a:pt x="36449" y="17195"/>
                  </a:lnTo>
                  <a:lnTo>
                    <a:pt x="36220" y="7454"/>
                  </a:lnTo>
                  <a:lnTo>
                    <a:pt x="29438" y="0"/>
                  </a:lnTo>
                  <a:close/>
                </a:path>
                <a:path w="36829" h="158750">
                  <a:moveTo>
                    <a:pt x="35318" y="47993"/>
                  </a:moveTo>
                  <a:lnTo>
                    <a:pt x="901" y="47993"/>
                  </a:lnTo>
                  <a:lnTo>
                    <a:pt x="901" y="158699"/>
                  </a:lnTo>
                  <a:lnTo>
                    <a:pt x="35318" y="158699"/>
                  </a:lnTo>
                  <a:lnTo>
                    <a:pt x="35318" y="47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38">
              <a:extLst>
                <a:ext uri="{FF2B5EF4-FFF2-40B4-BE49-F238E27FC236}">
                  <a16:creationId xmlns:a16="http://schemas.microsoft.com/office/drawing/2014/main" id="{F9A49ED5-DE20-470A-9508-96E36F83133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29633" y="6326783"/>
              <a:ext cx="105956" cy="113195"/>
            </a:xfrm>
            <a:prstGeom prst="rect">
              <a:avLst/>
            </a:prstGeom>
          </p:spPr>
        </p:pic>
      </p:grpSp>
      <p:grpSp>
        <p:nvGrpSpPr>
          <p:cNvPr id="55" name="object 39">
            <a:extLst>
              <a:ext uri="{FF2B5EF4-FFF2-40B4-BE49-F238E27FC236}">
                <a16:creationId xmlns:a16="http://schemas.microsoft.com/office/drawing/2014/main" id="{4134AA48-3086-4E63-99C4-34B0ED3AF3CF}"/>
              </a:ext>
            </a:extLst>
          </p:cNvPr>
          <p:cNvGrpSpPr/>
          <p:nvPr userDrawn="1"/>
        </p:nvGrpSpPr>
        <p:grpSpPr>
          <a:xfrm>
            <a:off x="8786648" y="6220938"/>
            <a:ext cx="273050" cy="266700"/>
            <a:chOff x="8786648" y="6220938"/>
            <a:chExt cx="273050" cy="266700"/>
          </a:xfrm>
        </p:grpSpPr>
        <p:sp>
          <p:nvSpPr>
            <p:cNvPr id="56" name="object 40">
              <a:extLst>
                <a:ext uri="{FF2B5EF4-FFF2-40B4-BE49-F238E27FC236}">
                  <a16:creationId xmlns:a16="http://schemas.microsoft.com/office/drawing/2014/main" id="{E104EF9C-D58C-49D0-9D34-4F0D3FB4E0B7}"/>
                </a:ext>
              </a:extLst>
            </p:cNvPr>
            <p:cNvSpPr/>
            <p:nvPr/>
          </p:nvSpPr>
          <p:spPr>
            <a:xfrm>
              <a:off x="8786648" y="6220938"/>
              <a:ext cx="273050" cy="266700"/>
            </a:xfrm>
            <a:custGeom>
              <a:avLst/>
              <a:gdLst/>
              <a:ahLst/>
              <a:cxnLst/>
              <a:rect l="l" t="t" r="r" b="b"/>
              <a:pathLst>
                <a:path w="273050" h="266700">
                  <a:moveTo>
                    <a:pt x="250952" y="0"/>
                  </a:moveTo>
                  <a:lnTo>
                    <a:pt x="26885" y="0"/>
                  </a:lnTo>
                  <a:lnTo>
                    <a:pt x="17166" y="1482"/>
                  </a:lnTo>
                  <a:lnTo>
                    <a:pt x="8537" y="5724"/>
                  </a:lnTo>
                  <a:lnTo>
                    <a:pt x="2361" y="12419"/>
                  </a:lnTo>
                  <a:lnTo>
                    <a:pt x="0" y="21259"/>
                  </a:lnTo>
                  <a:lnTo>
                    <a:pt x="0" y="245325"/>
                  </a:lnTo>
                  <a:lnTo>
                    <a:pt x="2361" y="254174"/>
                  </a:lnTo>
                  <a:lnTo>
                    <a:pt x="8537" y="260886"/>
                  </a:lnTo>
                  <a:lnTo>
                    <a:pt x="17166" y="265146"/>
                  </a:lnTo>
                  <a:lnTo>
                    <a:pt x="26885" y="266636"/>
                  </a:lnTo>
                  <a:lnTo>
                    <a:pt x="250952" y="266636"/>
                  </a:lnTo>
                  <a:lnTo>
                    <a:pt x="259913" y="265146"/>
                  </a:lnTo>
                  <a:lnTo>
                    <a:pt x="266874" y="260886"/>
                  </a:lnTo>
                  <a:lnTo>
                    <a:pt x="271383" y="254174"/>
                  </a:lnTo>
                  <a:lnTo>
                    <a:pt x="272986" y="245325"/>
                  </a:lnTo>
                  <a:lnTo>
                    <a:pt x="272986" y="21259"/>
                  </a:lnTo>
                  <a:lnTo>
                    <a:pt x="271383" y="12419"/>
                  </a:lnTo>
                  <a:lnTo>
                    <a:pt x="266874" y="5724"/>
                  </a:lnTo>
                  <a:lnTo>
                    <a:pt x="259913" y="1482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41">
              <a:extLst>
                <a:ext uri="{FF2B5EF4-FFF2-40B4-BE49-F238E27FC236}">
                  <a16:creationId xmlns:a16="http://schemas.microsoft.com/office/drawing/2014/main" id="{072DB4F9-4486-44A9-9F98-8B79C9A9669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22923" y="6287917"/>
              <a:ext cx="208953" cy="145757"/>
            </a:xfrm>
            <a:prstGeom prst="rect">
              <a:avLst/>
            </a:prstGeom>
          </p:spPr>
        </p:pic>
      </p:grpSp>
      <p:grpSp>
        <p:nvGrpSpPr>
          <p:cNvPr id="58" name="object 42">
            <a:extLst>
              <a:ext uri="{FF2B5EF4-FFF2-40B4-BE49-F238E27FC236}">
                <a16:creationId xmlns:a16="http://schemas.microsoft.com/office/drawing/2014/main" id="{D0B03595-7111-49BB-80F3-CDFE962FED47}"/>
              </a:ext>
            </a:extLst>
          </p:cNvPr>
          <p:cNvGrpSpPr/>
          <p:nvPr userDrawn="1"/>
        </p:nvGrpSpPr>
        <p:grpSpPr>
          <a:xfrm>
            <a:off x="9435435" y="6220937"/>
            <a:ext cx="266700" cy="266700"/>
            <a:chOff x="9435435" y="6220937"/>
            <a:chExt cx="266700" cy="266700"/>
          </a:xfrm>
        </p:grpSpPr>
        <p:sp>
          <p:nvSpPr>
            <p:cNvPr id="59" name="object 43">
              <a:extLst>
                <a:ext uri="{FF2B5EF4-FFF2-40B4-BE49-F238E27FC236}">
                  <a16:creationId xmlns:a16="http://schemas.microsoft.com/office/drawing/2014/main" id="{9FAF812C-DB83-4D01-861E-AA81071D4548}"/>
                </a:ext>
              </a:extLst>
            </p:cNvPr>
            <p:cNvSpPr/>
            <p:nvPr/>
          </p:nvSpPr>
          <p:spPr>
            <a:xfrm>
              <a:off x="9435435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71" y="0"/>
                  </a:lnTo>
                  <a:lnTo>
                    <a:pt x="14412" y="1471"/>
                  </a:lnTo>
                  <a:lnTo>
                    <a:pt x="6918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8" y="259995"/>
                  </a:lnTo>
                  <a:lnTo>
                    <a:pt x="14412" y="264865"/>
                  </a:lnTo>
                  <a:lnTo>
                    <a:pt x="23571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" name="object 44">
              <a:extLst>
                <a:ext uri="{FF2B5EF4-FFF2-40B4-BE49-F238E27FC236}">
                  <a16:creationId xmlns:a16="http://schemas.microsoft.com/office/drawing/2014/main" id="{C194405E-C79C-4EB6-8046-6FB5C6893E2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75391" y="6289620"/>
              <a:ext cx="186728" cy="129273"/>
            </a:xfrm>
            <a:prstGeom prst="rect">
              <a:avLst/>
            </a:prstGeom>
          </p:spPr>
        </p:pic>
      </p:grpSp>
      <p:grpSp>
        <p:nvGrpSpPr>
          <p:cNvPr id="61" name="object 45">
            <a:extLst>
              <a:ext uri="{FF2B5EF4-FFF2-40B4-BE49-F238E27FC236}">
                <a16:creationId xmlns:a16="http://schemas.microsoft.com/office/drawing/2014/main" id="{2D5EB25D-ABAD-42B6-ADAB-B4147C39BA33}"/>
              </a:ext>
            </a:extLst>
          </p:cNvPr>
          <p:cNvGrpSpPr/>
          <p:nvPr userDrawn="1"/>
        </p:nvGrpSpPr>
        <p:grpSpPr>
          <a:xfrm>
            <a:off x="9758240" y="6220937"/>
            <a:ext cx="266700" cy="266700"/>
            <a:chOff x="9758240" y="6220937"/>
            <a:chExt cx="266700" cy="266700"/>
          </a:xfrm>
        </p:grpSpPr>
        <p:sp>
          <p:nvSpPr>
            <p:cNvPr id="62" name="object 46">
              <a:extLst>
                <a:ext uri="{FF2B5EF4-FFF2-40B4-BE49-F238E27FC236}">
                  <a16:creationId xmlns:a16="http://schemas.microsoft.com/office/drawing/2014/main" id="{21B21DA4-42BD-454B-ACAF-5A54307AD8BD}"/>
                </a:ext>
              </a:extLst>
            </p:cNvPr>
            <p:cNvSpPr/>
            <p:nvPr/>
          </p:nvSpPr>
          <p:spPr>
            <a:xfrm>
              <a:off x="9758240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47">
              <a:extLst>
                <a:ext uri="{FF2B5EF4-FFF2-40B4-BE49-F238E27FC236}">
                  <a16:creationId xmlns:a16="http://schemas.microsoft.com/office/drawing/2014/main" id="{292B7204-19F6-4AF6-B4F5-1109362A6AD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98351" y="6258868"/>
              <a:ext cx="186423" cy="186461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9B944EB-4FE1-4517-94EA-67A6A6DF0646}"/>
              </a:ext>
            </a:extLst>
          </p:cNvPr>
          <p:cNvSpPr/>
          <p:nvPr userDrawn="1"/>
        </p:nvSpPr>
        <p:spPr>
          <a:xfrm>
            <a:off x="9435435" y="5250561"/>
            <a:ext cx="549339" cy="292608"/>
          </a:xfrm>
          <a:prstGeom prst="rect">
            <a:avLst/>
          </a:prstGeom>
          <a:solidFill>
            <a:srgbClr val="92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form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52">
            <a:extLst>
              <a:ext uri="{FF2B5EF4-FFF2-40B4-BE49-F238E27FC236}">
                <a16:creationId xmlns:a16="http://schemas.microsoft.com/office/drawing/2014/main" id="{7CA5FE25-ADE0-4943-9A8A-F178FE04A2A2}"/>
              </a:ext>
            </a:extLst>
          </p:cNvPr>
          <p:cNvGrpSpPr/>
          <p:nvPr userDrawn="1"/>
        </p:nvGrpSpPr>
        <p:grpSpPr>
          <a:xfrm>
            <a:off x="8464768" y="3807005"/>
            <a:ext cx="757555" cy="874394"/>
            <a:chOff x="8464768" y="3807005"/>
            <a:chExt cx="757555" cy="874394"/>
          </a:xfrm>
        </p:grpSpPr>
        <p:sp>
          <p:nvSpPr>
            <p:cNvPr id="8" name="object 53">
              <a:extLst>
                <a:ext uri="{FF2B5EF4-FFF2-40B4-BE49-F238E27FC236}">
                  <a16:creationId xmlns:a16="http://schemas.microsoft.com/office/drawing/2014/main" id="{BB61BCAC-E02F-44D5-8ADB-F07F644D190D}"/>
                </a:ext>
              </a:extLst>
            </p:cNvPr>
            <p:cNvSpPr/>
            <p:nvPr/>
          </p:nvSpPr>
          <p:spPr>
            <a:xfrm>
              <a:off x="8464768" y="3807005"/>
              <a:ext cx="757555" cy="874394"/>
            </a:xfrm>
            <a:custGeom>
              <a:avLst/>
              <a:gdLst/>
              <a:ahLst/>
              <a:cxnLst/>
              <a:rect l="l" t="t" r="r" b="b"/>
              <a:pathLst>
                <a:path w="757554" h="874395">
                  <a:moveTo>
                    <a:pt x="378625" y="0"/>
                  </a:moveTo>
                  <a:lnTo>
                    <a:pt x="0" y="218592"/>
                  </a:lnTo>
                  <a:lnTo>
                    <a:pt x="0" y="655789"/>
                  </a:lnTo>
                  <a:lnTo>
                    <a:pt x="378625" y="874382"/>
                  </a:lnTo>
                  <a:lnTo>
                    <a:pt x="757250" y="655789"/>
                  </a:lnTo>
                  <a:lnTo>
                    <a:pt x="757250" y="218592"/>
                  </a:lnTo>
                  <a:lnTo>
                    <a:pt x="378625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54">
              <a:extLst>
                <a:ext uri="{FF2B5EF4-FFF2-40B4-BE49-F238E27FC236}">
                  <a16:creationId xmlns:a16="http://schemas.microsoft.com/office/drawing/2014/main" id="{3AD50247-FED3-44D0-8C6C-1312CCF3B7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9630" y="3959511"/>
              <a:ext cx="182791" cy="191665"/>
            </a:xfrm>
            <a:prstGeom prst="rect">
              <a:avLst/>
            </a:prstGeom>
          </p:spPr>
        </p:pic>
      </p:grpSp>
      <p:grpSp>
        <p:nvGrpSpPr>
          <p:cNvPr id="11" name="object 56">
            <a:extLst>
              <a:ext uri="{FF2B5EF4-FFF2-40B4-BE49-F238E27FC236}">
                <a16:creationId xmlns:a16="http://schemas.microsoft.com/office/drawing/2014/main" id="{F0178840-EF4A-4AB9-9B60-EA88AF82A43F}"/>
              </a:ext>
            </a:extLst>
          </p:cNvPr>
          <p:cNvGrpSpPr/>
          <p:nvPr userDrawn="1"/>
        </p:nvGrpSpPr>
        <p:grpSpPr>
          <a:xfrm>
            <a:off x="9319066" y="3807005"/>
            <a:ext cx="757555" cy="874394"/>
            <a:chOff x="9319066" y="3807005"/>
            <a:chExt cx="757555" cy="874394"/>
          </a:xfrm>
        </p:grpSpPr>
        <p:sp>
          <p:nvSpPr>
            <p:cNvPr id="12" name="object 57">
              <a:extLst>
                <a:ext uri="{FF2B5EF4-FFF2-40B4-BE49-F238E27FC236}">
                  <a16:creationId xmlns:a16="http://schemas.microsoft.com/office/drawing/2014/main" id="{85BC7FF9-C9A3-4FD1-B492-DE2981419980}"/>
                </a:ext>
              </a:extLst>
            </p:cNvPr>
            <p:cNvSpPr/>
            <p:nvPr/>
          </p:nvSpPr>
          <p:spPr>
            <a:xfrm>
              <a:off x="9319066" y="3807005"/>
              <a:ext cx="757555" cy="874394"/>
            </a:xfrm>
            <a:custGeom>
              <a:avLst/>
              <a:gdLst/>
              <a:ahLst/>
              <a:cxnLst/>
              <a:rect l="l" t="t" r="r" b="b"/>
              <a:pathLst>
                <a:path w="757554" h="874395">
                  <a:moveTo>
                    <a:pt x="378625" y="0"/>
                  </a:moveTo>
                  <a:lnTo>
                    <a:pt x="0" y="218592"/>
                  </a:lnTo>
                  <a:lnTo>
                    <a:pt x="0" y="655789"/>
                  </a:lnTo>
                  <a:lnTo>
                    <a:pt x="378625" y="874382"/>
                  </a:lnTo>
                  <a:lnTo>
                    <a:pt x="757250" y="655789"/>
                  </a:lnTo>
                  <a:lnTo>
                    <a:pt x="757250" y="218592"/>
                  </a:lnTo>
                  <a:lnTo>
                    <a:pt x="378625" y="0"/>
                  </a:lnTo>
                  <a:close/>
                </a:path>
              </a:pathLst>
            </a:custGeom>
            <a:solidFill>
              <a:srgbClr val="15BE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58">
              <a:extLst>
                <a:ext uri="{FF2B5EF4-FFF2-40B4-BE49-F238E27FC236}">
                  <a16:creationId xmlns:a16="http://schemas.microsoft.com/office/drawing/2014/main" id="{84C273F1-5885-451E-8B2D-04BB83514E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0577" y="3990739"/>
              <a:ext cx="195554" cy="160439"/>
            </a:xfrm>
            <a:prstGeom prst="rect">
              <a:avLst/>
            </a:prstGeom>
          </p:spPr>
        </p:pic>
      </p:grpSp>
      <p:grpSp>
        <p:nvGrpSpPr>
          <p:cNvPr id="15" name="object 60">
            <a:extLst>
              <a:ext uri="{FF2B5EF4-FFF2-40B4-BE49-F238E27FC236}">
                <a16:creationId xmlns:a16="http://schemas.microsoft.com/office/drawing/2014/main" id="{25C358FD-F5F3-4511-8E94-AEC8A56D5353}"/>
              </a:ext>
            </a:extLst>
          </p:cNvPr>
          <p:cNvGrpSpPr/>
          <p:nvPr userDrawn="1"/>
        </p:nvGrpSpPr>
        <p:grpSpPr>
          <a:xfrm>
            <a:off x="8464769" y="4855132"/>
            <a:ext cx="757555" cy="874394"/>
            <a:chOff x="8464769" y="4855132"/>
            <a:chExt cx="757555" cy="874394"/>
          </a:xfrm>
        </p:grpSpPr>
        <p:sp>
          <p:nvSpPr>
            <p:cNvPr id="16" name="object 61">
              <a:extLst>
                <a:ext uri="{FF2B5EF4-FFF2-40B4-BE49-F238E27FC236}">
                  <a16:creationId xmlns:a16="http://schemas.microsoft.com/office/drawing/2014/main" id="{639D8F38-20F6-4F86-9604-9B87F3979747}"/>
                </a:ext>
              </a:extLst>
            </p:cNvPr>
            <p:cNvSpPr/>
            <p:nvPr/>
          </p:nvSpPr>
          <p:spPr>
            <a:xfrm>
              <a:off x="8464769" y="4855132"/>
              <a:ext cx="757555" cy="874394"/>
            </a:xfrm>
            <a:custGeom>
              <a:avLst/>
              <a:gdLst/>
              <a:ahLst/>
              <a:cxnLst/>
              <a:rect l="l" t="t" r="r" b="b"/>
              <a:pathLst>
                <a:path w="757554" h="874395">
                  <a:moveTo>
                    <a:pt x="378625" y="0"/>
                  </a:moveTo>
                  <a:lnTo>
                    <a:pt x="0" y="218592"/>
                  </a:lnTo>
                  <a:lnTo>
                    <a:pt x="0" y="655789"/>
                  </a:lnTo>
                  <a:lnTo>
                    <a:pt x="378625" y="874382"/>
                  </a:lnTo>
                  <a:lnTo>
                    <a:pt x="757250" y="655789"/>
                  </a:lnTo>
                  <a:lnTo>
                    <a:pt x="757250" y="218592"/>
                  </a:lnTo>
                  <a:lnTo>
                    <a:pt x="378625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62">
              <a:extLst>
                <a:ext uri="{FF2B5EF4-FFF2-40B4-BE49-F238E27FC236}">
                  <a16:creationId xmlns:a16="http://schemas.microsoft.com/office/drawing/2014/main" id="{6AC60FD7-3C46-4ABF-BDC1-1028106882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1727" y="5000204"/>
              <a:ext cx="173469" cy="199097"/>
            </a:xfrm>
            <a:prstGeom prst="rect">
              <a:avLst/>
            </a:prstGeom>
          </p:spPr>
        </p:pic>
      </p:grpSp>
      <p:pic>
        <p:nvPicPr>
          <p:cNvPr id="19" name="object 64">
            <a:extLst>
              <a:ext uri="{FF2B5EF4-FFF2-40B4-BE49-F238E27FC236}">
                <a16:creationId xmlns:a16="http://schemas.microsoft.com/office/drawing/2014/main" id="{E7FAE6BF-5D91-40B9-B056-BD10883B8B0A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319066" y="4855132"/>
            <a:ext cx="757250" cy="874382"/>
          </a:xfrm>
          <a:prstGeom prst="rect">
            <a:avLst/>
          </a:prstGeom>
        </p:spPr>
      </p:pic>
      <p:sp>
        <p:nvSpPr>
          <p:cNvPr id="44" name="object 27">
            <a:extLst>
              <a:ext uri="{FF2B5EF4-FFF2-40B4-BE49-F238E27FC236}">
                <a16:creationId xmlns:a16="http://schemas.microsoft.com/office/drawing/2014/main" id="{0688F26C-26ED-4677-B3A4-F0246FA2B583}"/>
              </a:ext>
            </a:extLst>
          </p:cNvPr>
          <p:cNvSpPr txBox="1"/>
          <p:nvPr userDrawn="1"/>
        </p:nvSpPr>
        <p:spPr>
          <a:xfrm>
            <a:off x="8454703" y="6475278"/>
            <a:ext cx="1588770" cy="4997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034EA2"/>
                </a:solidFill>
                <a:latin typeface="Open Sans"/>
                <a:cs typeface="Open Sans"/>
              </a:rPr>
              <a:t>interregeurope</a:t>
            </a:r>
            <a:endParaRPr sz="1050" dirty="0">
              <a:latin typeface="Open Sans"/>
              <a:cs typeface="Open Sans"/>
            </a:endParaRPr>
          </a:p>
          <a:p>
            <a:pPr marL="17145">
              <a:lnSpc>
                <a:spcPct val="100000"/>
              </a:lnSpc>
              <a:spcBef>
                <a:spcPts val="1130"/>
              </a:spcBef>
            </a:pPr>
            <a:r>
              <a:rPr sz="1100" b="0" spc="25" dirty="0">
                <a:solidFill>
                  <a:srgbClr val="034EA2"/>
                </a:solidFill>
                <a:latin typeface="Open Sans Light"/>
                <a:cs typeface="Open Sans Light"/>
                <a:hlinkClick r:id="rId6"/>
              </a:rPr>
              <a:t>www.interregeurope.eu</a:t>
            </a:r>
            <a:endParaRPr sz="1100" dirty="0">
              <a:latin typeface="Open Sans Light"/>
              <a:cs typeface="Open Sans Light"/>
            </a:endParaRPr>
          </a:p>
        </p:txBody>
      </p:sp>
      <p:grpSp>
        <p:nvGrpSpPr>
          <p:cNvPr id="45" name="object 28">
            <a:extLst>
              <a:ext uri="{FF2B5EF4-FFF2-40B4-BE49-F238E27FC236}">
                <a16:creationId xmlns:a16="http://schemas.microsoft.com/office/drawing/2014/main" id="{24F7CD40-D3DD-42FE-9722-7DFDBE34581B}"/>
              </a:ext>
            </a:extLst>
          </p:cNvPr>
          <p:cNvGrpSpPr/>
          <p:nvPr userDrawn="1"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BC5127A7-EEEC-4375-9139-08C99863569C}"/>
                </a:ext>
              </a:extLst>
            </p:cNvPr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30">
              <a:extLst>
                <a:ext uri="{FF2B5EF4-FFF2-40B4-BE49-F238E27FC236}">
                  <a16:creationId xmlns:a16="http://schemas.microsoft.com/office/drawing/2014/main" id="{BBED8728-CCDB-44B0-926F-4DD2D05A19F4}"/>
                </a:ext>
              </a:extLst>
            </p:cNvPr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31">
              <a:extLst>
                <a:ext uri="{FF2B5EF4-FFF2-40B4-BE49-F238E27FC236}">
                  <a16:creationId xmlns:a16="http://schemas.microsoft.com/office/drawing/2014/main" id="{5DF7EAE2-D19F-493B-ADB9-0DE87F705CC6}"/>
                </a:ext>
              </a:extLst>
            </p:cNvPr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32">
              <a:extLst>
                <a:ext uri="{FF2B5EF4-FFF2-40B4-BE49-F238E27FC236}">
                  <a16:creationId xmlns:a16="http://schemas.microsoft.com/office/drawing/2014/main" id="{D55C934D-DE36-447F-87D1-E7BCB8F76EEB}"/>
                </a:ext>
              </a:extLst>
            </p:cNvPr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34">
            <a:extLst>
              <a:ext uri="{FF2B5EF4-FFF2-40B4-BE49-F238E27FC236}">
                <a16:creationId xmlns:a16="http://schemas.microsoft.com/office/drawing/2014/main" id="{0319B642-6BA0-4E58-83BC-7A13B8E079C8}"/>
              </a:ext>
            </a:extLst>
          </p:cNvPr>
          <p:cNvSpPr/>
          <p:nvPr userDrawn="1"/>
        </p:nvSpPr>
        <p:spPr>
          <a:xfrm>
            <a:off x="8467398" y="6220381"/>
            <a:ext cx="266065" cy="267970"/>
          </a:xfrm>
          <a:custGeom>
            <a:avLst/>
            <a:gdLst/>
            <a:ahLst/>
            <a:cxnLst/>
            <a:rect l="l" t="t" r="r" b="b"/>
            <a:pathLst>
              <a:path w="266065" h="267970">
                <a:moveTo>
                  <a:pt x="242760" y="0"/>
                </a:moveTo>
                <a:lnTo>
                  <a:pt x="23114" y="0"/>
                </a:lnTo>
                <a:lnTo>
                  <a:pt x="14128" y="1820"/>
                </a:lnTo>
                <a:lnTo>
                  <a:pt x="6780" y="6780"/>
                </a:lnTo>
                <a:lnTo>
                  <a:pt x="1820" y="14128"/>
                </a:lnTo>
                <a:lnTo>
                  <a:pt x="0" y="23114"/>
                </a:lnTo>
                <a:lnTo>
                  <a:pt x="0" y="244411"/>
                </a:lnTo>
                <a:lnTo>
                  <a:pt x="1820" y="253404"/>
                </a:lnTo>
                <a:lnTo>
                  <a:pt x="6780" y="260756"/>
                </a:lnTo>
                <a:lnTo>
                  <a:pt x="14128" y="265717"/>
                </a:lnTo>
                <a:lnTo>
                  <a:pt x="23114" y="267538"/>
                </a:lnTo>
                <a:lnTo>
                  <a:pt x="242760" y="267538"/>
                </a:lnTo>
                <a:lnTo>
                  <a:pt x="251751" y="265717"/>
                </a:lnTo>
                <a:lnTo>
                  <a:pt x="259099" y="260756"/>
                </a:lnTo>
                <a:lnTo>
                  <a:pt x="260546" y="258610"/>
                </a:lnTo>
                <a:lnTo>
                  <a:pt x="136474" y="258610"/>
                </a:lnTo>
                <a:lnTo>
                  <a:pt x="136474" y="146431"/>
                </a:lnTo>
                <a:lnTo>
                  <a:pt x="112712" y="146431"/>
                </a:lnTo>
                <a:lnTo>
                  <a:pt x="112712" y="108343"/>
                </a:lnTo>
                <a:lnTo>
                  <a:pt x="136474" y="108343"/>
                </a:lnTo>
                <a:lnTo>
                  <a:pt x="137172" y="76200"/>
                </a:lnTo>
                <a:lnTo>
                  <a:pt x="144327" y="53365"/>
                </a:lnTo>
                <a:lnTo>
                  <a:pt x="159051" y="41640"/>
                </a:lnTo>
                <a:lnTo>
                  <a:pt x="173580" y="37320"/>
                </a:lnTo>
                <a:lnTo>
                  <a:pt x="180149" y="36703"/>
                </a:lnTo>
                <a:lnTo>
                  <a:pt x="265874" y="36703"/>
                </a:lnTo>
                <a:lnTo>
                  <a:pt x="265874" y="23114"/>
                </a:lnTo>
                <a:lnTo>
                  <a:pt x="264056" y="14128"/>
                </a:lnTo>
                <a:lnTo>
                  <a:pt x="259099" y="6780"/>
                </a:lnTo>
                <a:lnTo>
                  <a:pt x="251751" y="1820"/>
                </a:lnTo>
                <a:lnTo>
                  <a:pt x="242760" y="0"/>
                </a:lnTo>
                <a:close/>
              </a:path>
              <a:path w="266065" h="267970">
                <a:moveTo>
                  <a:pt x="265874" y="36703"/>
                </a:moveTo>
                <a:lnTo>
                  <a:pt x="217551" y="36703"/>
                </a:lnTo>
                <a:lnTo>
                  <a:pt x="217551" y="74803"/>
                </a:lnTo>
                <a:lnTo>
                  <a:pt x="195186" y="74803"/>
                </a:lnTo>
                <a:lnTo>
                  <a:pt x="180505" y="75844"/>
                </a:lnTo>
                <a:lnTo>
                  <a:pt x="182943" y="89827"/>
                </a:lnTo>
                <a:lnTo>
                  <a:pt x="182245" y="108343"/>
                </a:lnTo>
                <a:lnTo>
                  <a:pt x="217551" y="108343"/>
                </a:lnTo>
                <a:lnTo>
                  <a:pt x="212648" y="147129"/>
                </a:lnTo>
                <a:lnTo>
                  <a:pt x="182245" y="147129"/>
                </a:lnTo>
                <a:lnTo>
                  <a:pt x="182245" y="258610"/>
                </a:lnTo>
                <a:lnTo>
                  <a:pt x="260546" y="258610"/>
                </a:lnTo>
                <a:lnTo>
                  <a:pt x="264056" y="253404"/>
                </a:lnTo>
                <a:lnTo>
                  <a:pt x="265874" y="244411"/>
                </a:lnTo>
                <a:lnTo>
                  <a:pt x="265874" y="3670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1" name="object 35">
            <a:extLst>
              <a:ext uri="{FF2B5EF4-FFF2-40B4-BE49-F238E27FC236}">
                <a16:creationId xmlns:a16="http://schemas.microsoft.com/office/drawing/2014/main" id="{72796E29-4996-4BD5-8E57-3EDF0128A1F1}"/>
              </a:ext>
            </a:extLst>
          </p:cNvPr>
          <p:cNvGrpSpPr/>
          <p:nvPr userDrawn="1"/>
        </p:nvGrpSpPr>
        <p:grpSpPr>
          <a:xfrm>
            <a:off x="9112629" y="6220937"/>
            <a:ext cx="266700" cy="266700"/>
            <a:chOff x="9112629" y="6220937"/>
            <a:chExt cx="266700" cy="266700"/>
          </a:xfrm>
        </p:grpSpPr>
        <p:sp>
          <p:nvSpPr>
            <p:cNvPr id="52" name="object 36">
              <a:extLst>
                <a:ext uri="{FF2B5EF4-FFF2-40B4-BE49-F238E27FC236}">
                  <a16:creationId xmlns:a16="http://schemas.microsoft.com/office/drawing/2014/main" id="{A1BF91F0-E79C-4F8F-B5F1-A95500221518}"/>
                </a:ext>
              </a:extLst>
            </p:cNvPr>
            <p:cNvSpPr/>
            <p:nvPr/>
          </p:nvSpPr>
          <p:spPr>
            <a:xfrm>
              <a:off x="9112629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9" y="264865"/>
                  </a:lnTo>
                  <a:lnTo>
                    <a:pt x="261234" y="259995"/>
                  </a:lnTo>
                  <a:lnTo>
                    <a:pt x="265252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2" y="12328"/>
                  </a:lnTo>
                  <a:lnTo>
                    <a:pt x="261234" y="5681"/>
                  </a:lnTo>
                  <a:lnTo>
                    <a:pt x="254779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37">
              <a:extLst>
                <a:ext uri="{FF2B5EF4-FFF2-40B4-BE49-F238E27FC236}">
                  <a16:creationId xmlns:a16="http://schemas.microsoft.com/office/drawing/2014/main" id="{ACDE140B-2B1F-4608-8B2E-6BF3724D1C31}"/>
                </a:ext>
              </a:extLst>
            </p:cNvPr>
            <p:cNvSpPr/>
            <p:nvPr/>
          </p:nvSpPr>
          <p:spPr>
            <a:xfrm>
              <a:off x="9167561" y="6281279"/>
              <a:ext cx="36830" cy="158750"/>
            </a:xfrm>
            <a:custGeom>
              <a:avLst/>
              <a:gdLst/>
              <a:ahLst/>
              <a:cxnLst/>
              <a:rect l="l" t="t" r="r" b="b"/>
              <a:pathLst>
                <a:path w="36829" h="158750">
                  <a:moveTo>
                    <a:pt x="29438" y="0"/>
                  </a:moveTo>
                  <a:lnTo>
                    <a:pt x="7239" y="0"/>
                  </a:lnTo>
                  <a:lnTo>
                    <a:pt x="0" y="7454"/>
                  </a:lnTo>
                  <a:lnTo>
                    <a:pt x="0" y="26708"/>
                  </a:lnTo>
                  <a:lnTo>
                    <a:pt x="7023" y="34404"/>
                  </a:lnTo>
                  <a:lnTo>
                    <a:pt x="29438" y="34404"/>
                  </a:lnTo>
                  <a:lnTo>
                    <a:pt x="36449" y="26708"/>
                  </a:lnTo>
                  <a:lnTo>
                    <a:pt x="36449" y="17195"/>
                  </a:lnTo>
                  <a:lnTo>
                    <a:pt x="36220" y="7454"/>
                  </a:lnTo>
                  <a:lnTo>
                    <a:pt x="29438" y="0"/>
                  </a:lnTo>
                  <a:close/>
                </a:path>
                <a:path w="36829" h="158750">
                  <a:moveTo>
                    <a:pt x="35318" y="47993"/>
                  </a:moveTo>
                  <a:lnTo>
                    <a:pt x="901" y="47993"/>
                  </a:lnTo>
                  <a:lnTo>
                    <a:pt x="901" y="158699"/>
                  </a:lnTo>
                  <a:lnTo>
                    <a:pt x="35318" y="158699"/>
                  </a:lnTo>
                  <a:lnTo>
                    <a:pt x="35318" y="47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38">
              <a:extLst>
                <a:ext uri="{FF2B5EF4-FFF2-40B4-BE49-F238E27FC236}">
                  <a16:creationId xmlns:a16="http://schemas.microsoft.com/office/drawing/2014/main" id="{F9A49ED5-DE20-470A-9508-96E36F8313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9633" y="6326783"/>
              <a:ext cx="105956" cy="113195"/>
            </a:xfrm>
            <a:prstGeom prst="rect">
              <a:avLst/>
            </a:prstGeom>
          </p:spPr>
        </p:pic>
      </p:grpSp>
      <p:grpSp>
        <p:nvGrpSpPr>
          <p:cNvPr id="55" name="object 39">
            <a:extLst>
              <a:ext uri="{FF2B5EF4-FFF2-40B4-BE49-F238E27FC236}">
                <a16:creationId xmlns:a16="http://schemas.microsoft.com/office/drawing/2014/main" id="{4134AA48-3086-4E63-99C4-34B0ED3AF3CF}"/>
              </a:ext>
            </a:extLst>
          </p:cNvPr>
          <p:cNvGrpSpPr/>
          <p:nvPr userDrawn="1"/>
        </p:nvGrpSpPr>
        <p:grpSpPr>
          <a:xfrm>
            <a:off x="8786648" y="6220938"/>
            <a:ext cx="273050" cy="266700"/>
            <a:chOff x="8786648" y="6220938"/>
            <a:chExt cx="273050" cy="266700"/>
          </a:xfrm>
        </p:grpSpPr>
        <p:sp>
          <p:nvSpPr>
            <p:cNvPr id="56" name="object 40">
              <a:extLst>
                <a:ext uri="{FF2B5EF4-FFF2-40B4-BE49-F238E27FC236}">
                  <a16:creationId xmlns:a16="http://schemas.microsoft.com/office/drawing/2014/main" id="{E104EF9C-D58C-49D0-9D34-4F0D3FB4E0B7}"/>
                </a:ext>
              </a:extLst>
            </p:cNvPr>
            <p:cNvSpPr/>
            <p:nvPr/>
          </p:nvSpPr>
          <p:spPr>
            <a:xfrm>
              <a:off x="8786648" y="6220938"/>
              <a:ext cx="273050" cy="266700"/>
            </a:xfrm>
            <a:custGeom>
              <a:avLst/>
              <a:gdLst/>
              <a:ahLst/>
              <a:cxnLst/>
              <a:rect l="l" t="t" r="r" b="b"/>
              <a:pathLst>
                <a:path w="273050" h="266700">
                  <a:moveTo>
                    <a:pt x="250952" y="0"/>
                  </a:moveTo>
                  <a:lnTo>
                    <a:pt x="26885" y="0"/>
                  </a:lnTo>
                  <a:lnTo>
                    <a:pt x="17166" y="1482"/>
                  </a:lnTo>
                  <a:lnTo>
                    <a:pt x="8537" y="5724"/>
                  </a:lnTo>
                  <a:lnTo>
                    <a:pt x="2361" y="12419"/>
                  </a:lnTo>
                  <a:lnTo>
                    <a:pt x="0" y="21259"/>
                  </a:lnTo>
                  <a:lnTo>
                    <a:pt x="0" y="245325"/>
                  </a:lnTo>
                  <a:lnTo>
                    <a:pt x="2361" y="254174"/>
                  </a:lnTo>
                  <a:lnTo>
                    <a:pt x="8537" y="260886"/>
                  </a:lnTo>
                  <a:lnTo>
                    <a:pt x="17166" y="265146"/>
                  </a:lnTo>
                  <a:lnTo>
                    <a:pt x="26885" y="266636"/>
                  </a:lnTo>
                  <a:lnTo>
                    <a:pt x="250952" y="266636"/>
                  </a:lnTo>
                  <a:lnTo>
                    <a:pt x="259913" y="265146"/>
                  </a:lnTo>
                  <a:lnTo>
                    <a:pt x="266874" y="260886"/>
                  </a:lnTo>
                  <a:lnTo>
                    <a:pt x="271383" y="254174"/>
                  </a:lnTo>
                  <a:lnTo>
                    <a:pt x="272986" y="245325"/>
                  </a:lnTo>
                  <a:lnTo>
                    <a:pt x="272986" y="21259"/>
                  </a:lnTo>
                  <a:lnTo>
                    <a:pt x="271383" y="12419"/>
                  </a:lnTo>
                  <a:lnTo>
                    <a:pt x="266874" y="5724"/>
                  </a:lnTo>
                  <a:lnTo>
                    <a:pt x="259913" y="1482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41">
              <a:extLst>
                <a:ext uri="{FF2B5EF4-FFF2-40B4-BE49-F238E27FC236}">
                  <a16:creationId xmlns:a16="http://schemas.microsoft.com/office/drawing/2014/main" id="{072DB4F9-4486-44A9-9F98-8B79C9A9669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2923" y="6287917"/>
              <a:ext cx="208953" cy="145757"/>
            </a:xfrm>
            <a:prstGeom prst="rect">
              <a:avLst/>
            </a:prstGeom>
          </p:spPr>
        </p:pic>
      </p:grpSp>
      <p:grpSp>
        <p:nvGrpSpPr>
          <p:cNvPr id="58" name="object 42">
            <a:extLst>
              <a:ext uri="{FF2B5EF4-FFF2-40B4-BE49-F238E27FC236}">
                <a16:creationId xmlns:a16="http://schemas.microsoft.com/office/drawing/2014/main" id="{D0B03595-7111-49BB-80F3-CDFE962FED47}"/>
              </a:ext>
            </a:extLst>
          </p:cNvPr>
          <p:cNvGrpSpPr/>
          <p:nvPr userDrawn="1"/>
        </p:nvGrpSpPr>
        <p:grpSpPr>
          <a:xfrm>
            <a:off x="9435435" y="6220937"/>
            <a:ext cx="266700" cy="266700"/>
            <a:chOff x="9435435" y="6220937"/>
            <a:chExt cx="266700" cy="266700"/>
          </a:xfrm>
        </p:grpSpPr>
        <p:sp>
          <p:nvSpPr>
            <p:cNvPr id="59" name="object 43">
              <a:extLst>
                <a:ext uri="{FF2B5EF4-FFF2-40B4-BE49-F238E27FC236}">
                  <a16:creationId xmlns:a16="http://schemas.microsoft.com/office/drawing/2014/main" id="{9FAF812C-DB83-4D01-861E-AA81071D4548}"/>
                </a:ext>
              </a:extLst>
            </p:cNvPr>
            <p:cNvSpPr/>
            <p:nvPr/>
          </p:nvSpPr>
          <p:spPr>
            <a:xfrm>
              <a:off x="9435435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71" y="0"/>
                  </a:lnTo>
                  <a:lnTo>
                    <a:pt x="14412" y="1471"/>
                  </a:lnTo>
                  <a:lnTo>
                    <a:pt x="6918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8" y="259995"/>
                  </a:lnTo>
                  <a:lnTo>
                    <a:pt x="14412" y="264865"/>
                  </a:lnTo>
                  <a:lnTo>
                    <a:pt x="23571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" name="object 44">
              <a:extLst>
                <a:ext uri="{FF2B5EF4-FFF2-40B4-BE49-F238E27FC236}">
                  <a16:creationId xmlns:a16="http://schemas.microsoft.com/office/drawing/2014/main" id="{C194405E-C79C-4EB6-8046-6FB5C6893E2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5391" y="6289620"/>
              <a:ext cx="186728" cy="129273"/>
            </a:xfrm>
            <a:prstGeom prst="rect">
              <a:avLst/>
            </a:prstGeom>
          </p:spPr>
        </p:pic>
      </p:grpSp>
      <p:grpSp>
        <p:nvGrpSpPr>
          <p:cNvPr id="61" name="object 45">
            <a:extLst>
              <a:ext uri="{FF2B5EF4-FFF2-40B4-BE49-F238E27FC236}">
                <a16:creationId xmlns:a16="http://schemas.microsoft.com/office/drawing/2014/main" id="{2D5EB25D-ABAD-42B6-ADAB-B4147C39BA33}"/>
              </a:ext>
            </a:extLst>
          </p:cNvPr>
          <p:cNvGrpSpPr/>
          <p:nvPr userDrawn="1"/>
        </p:nvGrpSpPr>
        <p:grpSpPr>
          <a:xfrm>
            <a:off x="9758240" y="6220937"/>
            <a:ext cx="266700" cy="266700"/>
            <a:chOff x="9758240" y="6220937"/>
            <a:chExt cx="266700" cy="266700"/>
          </a:xfrm>
        </p:grpSpPr>
        <p:sp>
          <p:nvSpPr>
            <p:cNvPr id="62" name="object 46">
              <a:extLst>
                <a:ext uri="{FF2B5EF4-FFF2-40B4-BE49-F238E27FC236}">
                  <a16:creationId xmlns:a16="http://schemas.microsoft.com/office/drawing/2014/main" id="{21B21DA4-42BD-454B-ACAF-5A54307AD8BD}"/>
                </a:ext>
              </a:extLst>
            </p:cNvPr>
            <p:cNvSpPr/>
            <p:nvPr/>
          </p:nvSpPr>
          <p:spPr>
            <a:xfrm>
              <a:off x="9758240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47">
              <a:extLst>
                <a:ext uri="{FF2B5EF4-FFF2-40B4-BE49-F238E27FC236}">
                  <a16:creationId xmlns:a16="http://schemas.microsoft.com/office/drawing/2014/main" id="{292B7204-19F6-4AF6-B4F5-1109362A6A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98351" y="6258868"/>
              <a:ext cx="186423" cy="186461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9B944EB-4FE1-4517-94EA-67A6A6DF0646}"/>
              </a:ext>
            </a:extLst>
          </p:cNvPr>
          <p:cNvSpPr/>
          <p:nvPr userDrawn="1"/>
        </p:nvSpPr>
        <p:spPr>
          <a:xfrm>
            <a:off x="9435435" y="5250561"/>
            <a:ext cx="549339" cy="292608"/>
          </a:xfrm>
          <a:prstGeom prst="rect">
            <a:avLst/>
          </a:prstGeom>
          <a:solidFill>
            <a:srgbClr val="92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object 10">
            <a:extLst>
              <a:ext uri="{FF2B5EF4-FFF2-40B4-BE49-F238E27FC236}">
                <a16:creationId xmlns:a16="http://schemas.microsoft.com/office/drawing/2014/main" id="{DE83398B-0DA2-4C9A-965C-F0E5A4FECC21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227813" y="1372476"/>
            <a:ext cx="1703171" cy="1970722"/>
          </a:xfrm>
          <a:prstGeom prst="rect">
            <a:avLst/>
          </a:prstGeom>
        </p:spPr>
      </p:pic>
      <p:pic>
        <p:nvPicPr>
          <p:cNvPr id="66" name="object 11">
            <a:extLst>
              <a:ext uri="{FF2B5EF4-FFF2-40B4-BE49-F238E27FC236}">
                <a16:creationId xmlns:a16="http://schemas.microsoft.com/office/drawing/2014/main" id="{A344B60A-510C-4426-8164-188328543D84}"/>
              </a:ext>
            </a:extLst>
          </p:cNvPr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353661" y="1372476"/>
            <a:ext cx="1703158" cy="1970722"/>
          </a:xfrm>
          <a:prstGeom prst="rect">
            <a:avLst/>
          </a:prstGeom>
        </p:spPr>
      </p:pic>
      <p:pic>
        <p:nvPicPr>
          <p:cNvPr id="67" name="object 12">
            <a:extLst>
              <a:ext uri="{FF2B5EF4-FFF2-40B4-BE49-F238E27FC236}">
                <a16:creationId xmlns:a16="http://schemas.microsoft.com/office/drawing/2014/main" id="{36A34C46-1F47-4EB1-A785-8D40913E474E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479497" y="1372476"/>
            <a:ext cx="1703162" cy="1970722"/>
          </a:xfrm>
          <a:prstGeom prst="rect">
            <a:avLst/>
          </a:prstGeom>
        </p:spPr>
      </p:pic>
      <p:pic>
        <p:nvPicPr>
          <p:cNvPr id="68" name="object 13">
            <a:extLst>
              <a:ext uri="{FF2B5EF4-FFF2-40B4-BE49-F238E27FC236}">
                <a16:creationId xmlns:a16="http://schemas.microsoft.com/office/drawing/2014/main" id="{22449F47-8FB4-4609-B4A8-CA40BFDFFAD7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05341" y="1372476"/>
            <a:ext cx="1703162" cy="1970722"/>
          </a:xfrm>
          <a:prstGeom prst="rect">
            <a:avLst/>
          </a:prstGeom>
        </p:spPr>
      </p:pic>
      <p:sp>
        <p:nvSpPr>
          <p:cNvPr id="69" name="object 15">
            <a:extLst>
              <a:ext uri="{FF2B5EF4-FFF2-40B4-BE49-F238E27FC236}">
                <a16:creationId xmlns:a16="http://schemas.microsoft.com/office/drawing/2014/main" id="{B393024A-3A4C-43A8-AAB9-2E8A697CF140}"/>
              </a:ext>
            </a:extLst>
          </p:cNvPr>
          <p:cNvSpPr txBox="1"/>
          <p:nvPr userDrawn="1"/>
        </p:nvSpPr>
        <p:spPr>
          <a:xfrm rot="19800000">
            <a:off x="7104223" y="3190865"/>
            <a:ext cx="629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dirty="0">
                <a:solidFill>
                  <a:srgbClr val="231F20"/>
                </a:solidFill>
                <a:latin typeface="Open Sans"/>
                <a:cs typeface="Open Sans"/>
              </a:rPr>
              <a:t>Image © Matej Povse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70" name="object 16">
            <a:extLst>
              <a:ext uri="{FF2B5EF4-FFF2-40B4-BE49-F238E27FC236}">
                <a16:creationId xmlns:a16="http://schemas.microsoft.com/office/drawing/2014/main" id="{D5BCA207-AFD9-4731-A3C3-1796A122DFFF}"/>
              </a:ext>
            </a:extLst>
          </p:cNvPr>
          <p:cNvSpPr txBox="1"/>
          <p:nvPr userDrawn="1"/>
        </p:nvSpPr>
        <p:spPr>
          <a:xfrm>
            <a:off x="593356" y="2989033"/>
            <a:ext cx="1114425" cy="141064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1140"/>
              </a:lnSpc>
            </a:pPr>
            <a:r>
              <a:rPr sz="950" b="1" spc="-10" dirty="0">
                <a:solidFill>
                  <a:srgbClr val="F37322"/>
                </a:solidFill>
                <a:latin typeface="Open Sans"/>
                <a:cs typeface="Open Sans"/>
              </a:rPr>
              <a:t>EXPERT</a:t>
            </a:r>
            <a:r>
              <a:rPr sz="950" b="1" spc="-40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950" b="1" spc="-5" dirty="0">
                <a:solidFill>
                  <a:srgbClr val="F37322"/>
                </a:solidFill>
                <a:latin typeface="Open Sans"/>
                <a:cs typeface="Open Sans"/>
              </a:rPr>
              <a:t>SUPPORT</a:t>
            </a:r>
            <a:endParaRPr sz="950" dirty="0">
              <a:solidFill>
                <a:srgbClr val="F37322"/>
              </a:solidFill>
              <a:latin typeface="Open Sans"/>
              <a:cs typeface="Open Sans"/>
            </a:endParaRPr>
          </a:p>
        </p:txBody>
      </p:sp>
      <p:sp>
        <p:nvSpPr>
          <p:cNvPr id="71" name="object 17">
            <a:extLst>
              <a:ext uri="{FF2B5EF4-FFF2-40B4-BE49-F238E27FC236}">
                <a16:creationId xmlns:a16="http://schemas.microsoft.com/office/drawing/2014/main" id="{15D9586B-E529-4B78-B953-158BD739447F}"/>
              </a:ext>
            </a:extLst>
          </p:cNvPr>
          <p:cNvSpPr txBox="1"/>
          <p:nvPr userDrawn="1"/>
        </p:nvSpPr>
        <p:spPr>
          <a:xfrm>
            <a:off x="2480081" y="2989033"/>
            <a:ext cx="855344" cy="141064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140"/>
              </a:lnSpc>
            </a:pPr>
            <a:r>
              <a:rPr sz="950" b="1" spc="-10" dirty="0">
                <a:solidFill>
                  <a:srgbClr val="F37322"/>
                </a:solidFill>
                <a:latin typeface="Open Sans"/>
                <a:cs typeface="Open Sans"/>
              </a:rPr>
              <a:t>COMMUNITY</a:t>
            </a:r>
            <a:endParaRPr sz="950" dirty="0">
              <a:solidFill>
                <a:srgbClr val="F37322"/>
              </a:solidFill>
              <a:latin typeface="Open Sans"/>
              <a:cs typeface="Open Sans"/>
            </a:endParaRPr>
          </a:p>
        </p:txBody>
      </p:sp>
      <p:sp>
        <p:nvSpPr>
          <p:cNvPr id="72" name="object 18">
            <a:extLst>
              <a:ext uri="{FF2B5EF4-FFF2-40B4-BE49-F238E27FC236}">
                <a16:creationId xmlns:a16="http://schemas.microsoft.com/office/drawing/2014/main" id="{E0B29E82-4D80-4B82-A3A5-34287CA21F46}"/>
              </a:ext>
            </a:extLst>
          </p:cNvPr>
          <p:cNvSpPr txBox="1"/>
          <p:nvPr userDrawn="1"/>
        </p:nvSpPr>
        <p:spPr>
          <a:xfrm>
            <a:off x="4337177" y="2989033"/>
            <a:ext cx="1162685" cy="141064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140"/>
              </a:lnSpc>
            </a:pPr>
            <a:r>
              <a:rPr sz="950" b="1" spc="-10" dirty="0">
                <a:solidFill>
                  <a:srgbClr val="F37322"/>
                </a:solidFill>
                <a:latin typeface="Open Sans"/>
                <a:cs typeface="Open Sans"/>
              </a:rPr>
              <a:t>KNOWLEDGE</a:t>
            </a:r>
            <a:r>
              <a:rPr sz="950" b="1" spc="-40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950" b="1" spc="-10" dirty="0">
                <a:solidFill>
                  <a:srgbClr val="F37322"/>
                </a:solidFill>
                <a:latin typeface="Open Sans"/>
                <a:cs typeface="Open Sans"/>
              </a:rPr>
              <a:t>HUB</a:t>
            </a:r>
            <a:endParaRPr sz="950" dirty="0">
              <a:solidFill>
                <a:srgbClr val="F37322"/>
              </a:solidFill>
              <a:latin typeface="Open Sans"/>
              <a:cs typeface="Open Sans"/>
            </a:endParaRPr>
          </a:p>
        </p:txBody>
      </p:sp>
      <p:sp>
        <p:nvSpPr>
          <p:cNvPr id="73" name="object 19">
            <a:extLst>
              <a:ext uri="{FF2B5EF4-FFF2-40B4-BE49-F238E27FC236}">
                <a16:creationId xmlns:a16="http://schemas.microsoft.com/office/drawing/2014/main" id="{F202DA28-783D-438B-B624-4897720F986B}"/>
              </a:ext>
            </a:extLst>
          </p:cNvPr>
          <p:cNvSpPr txBox="1"/>
          <p:nvPr userDrawn="1"/>
        </p:nvSpPr>
        <p:spPr>
          <a:xfrm>
            <a:off x="6229616" y="2989033"/>
            <a:ext cx="1114425" cy="141064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140"/>
              </a:lnSpc>
            </a:pPr>
            <a:r>
              <a:rPr sz="950" b="1" spc="-10" dirty="0">
                <a:solidFill>
                  <a:srgbClr val="F37322"/>
                </a:solidFill>
                <a:latin typeface="Open Sans"/>
                <a:cs typeface="Open Sans"/>
              </a:rPr>
              <a:t>GOOD</a:t>
            </a:r>
            <a:r>
              <a:rPr sz="950" b="1" spc="-40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950" b="1" spc="-5" dirty="0">
                <a:solidFill>
                  <a:srgbClr val="F37322"/>
                </a:solidFill>
                <a:latin typeface="Open Sans"/>
                <a:cs typeface="Open Sans"/>
              </a:rPr>
              <a:t>PRACTICES</a:t>
            </a:r>
            <a:endParaRPr sz="950" dirty="0">
              <a:solidFill>
                <a:srgbClr val="F37322"/>
              </a:solidFill>
              <a:latin typeface="Open Sans"/>
              <a:cs typeface="Open Sans"/>
            </a:endParaRPr>
          </a:p>
        </p:txBody>
      </p:sp>
      <p:grpSp>
        <p:nvGrpSpPr>
          <p:cNvPr id="74" name="object 41">
            <a:extLst>
              <a:ext uri="{FF2B5EF4-FFF2-40B4-BE49-F238E27FC236}">
                <a16:creationId xmlns:a16="http://schemas.microsoft.com/office/drawing/2014/main" id="{95F83911-F9B5-459D-A0E7-4B0743C34C17}"/>
              </a:ext>
            </a:extLst>
          </p:cNvPr>
          <p:cNvGrpSpPr/>
          <p:nvPr userDrawn="1"/>
        </p:nvGrpSpPr>
        <p:grpSpPr>
          <a:xfrm>
            <a:off x="1752657" y="1275660"/>
            <a:ext cx="457834" cy="529590"/>
            <a:chOff x="1752657" y="1275660"/>
            <a:chExt cx="457834" cy="529590"/>
          </a:xfrm>
        </p:grpSpPr>
        <p:sp>
          <p:nvSpPr>
            <p:cNvPr id="75" name="object 42">
              <a:extLst>
                <a:ext uri="{FF2B5EF4-FFF2-40B4-BE49-F238E27FC236}">
                  <a16:creationId xmlns:a16="http://schemas.microsoft.com/office/drawing/2014/main" id="{FB15CBE9-2601-4F39-A3A7-11A667D9EA95}"/>
                </a:ext>
              </a:extLst>
            </p:cNvPr>
            <p:cNvSpPr/>
            <p:nvPr/>
          </p:nvSpPr>
          <p:spPr>
            <a:xfrm>
              <a:off x="1752657" y="1275660"/>
              <a:ext cx="457834" cy="529590"/>
            </a:xfrm>
            <a:custGeom>
              <a:avLst/>
              <a:gdLst/>
              <a:ahLst/>
              <a:cxnLst/>
              <a:rect l="l" t="t" r="r" b="b"/>
              <a:pathLst>
                <a:path w="457835" h="529589">
                  <a:moveTo>
                    <a:pt x="228612" y="0"/>
                  </a:moveTo>
                  <a:lnTo>
                    <a:pt x="0" y="132257"/>
                  </a:lnTo>
                  <a:lnTo>
                    <a:pt x="0" y="396798"/>
                  </a:lnTo>
                  <a:lnTo>
                    <a:pt x="228612" y="529069"/>
                  </a:lnTo>
                  <a:lnTo>
                    <a:pt x="457238" y="396798"/>
                  </a:lnTo>
                  <a:lnTo>
                    <a:pt x="457238" y="132257"/>
                  </a:lnTo>
                  <a:lnTo>
                    <a:pt x="228612" y="0"/>
                  </a:lnTo>
                  <a:close/>
                </a:path>
              </a:pathLst>
            </a:custGeom>
            <a:solidFill>
              <a:srgbClr val="F373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6" name="object 43">
              <a:extLst>
                <a:ext uri="{FF2B5EF4-FFF2-40B4-BE49-F238E27FC236}">
                  <a16:creationId xmlns:a16="http://schemas.microsoft.com/office/drawing/2014/main" id="{DD0EBECC-D1B5-4A54-A34F-79171DAE1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5307" y="1386677"/>
              <a:ext cx="310111" cy="296289"/>
            </a:xfrm>
            <a:prstGeom prst="rect">
              <a:avLst/>
            </a:prstGeom>
          </p:spPr>
        </p:pic>
      </p:grpSp>
      <p:grpSp>
        <p:nvGrpSpPr>
          <p:cNvPr id="77" name="object 44">
            <a:extLst>
              <a:ext uri="{FF2B5EF4-FFF2-40B4-BE49-F238E27FC236}">
                <a16:creationId xmlns:a16="http://schemas.microsoft.com/office/drawing/2014/main" id="{0E13C7B6-F000-40FA-8D69-274010551BE2}"/>
              </a:ext>
            </a:extLst>
          </p:cNvPr>
          <p:cNvGrpSpPr/>
          <p:nvPr userDrawn="1"/>
        </p:nvGrpSpPr>
        <p:grpSpPr>
          <a:xfrm>
            <a:off x="3629534" y="1275660"/>
            <a:ext cx="457834" cy="529590"/>
            <a:chOff x="3629534" y="1275660"/>
            <a:chExt cx="457834" cy="529590"/>
          </a:xfrm>
        </p:grpSpPr>
        <p:sp>
          <p:nvSpPr>
            <p:cNvPr id="78" name="object 45">
              <a:extLst>
                <a:ext uri="{FF2B5EF4-FFF2-40B4-BE49-F238E27FC236}">
                  <a16:creationId xmlns:a16="http://schemas.microsoft.com/office/drawing/2014/main" id="{E94DB6BC-E4D6-48BA-A672-A1063C3CEE3B}"/>
                </a:ext>
              </a:extLst>
            </p:cNvPr>
            <p:cNvSpPr/>
            <p:nvPr/>
          </p:nvSpPr>
          <p:spPr>
            <a:xfrm>
              <a:off x="3629534" y="1275660"/>
              <a:ext cx="457834" cy="529590"/>
            </a:xfrm>
            <a:custGeom>
              <a:avLst/>
              <a:gdLst/>
              <a:ahLst/>
              <a:cxnLst/>
              <a:rect l="l" t="t" r="r" b="b"/>
              <a:pathLst>
                <a:path w="457835" h="529589">
                  <a:moveTo>
                    <a:pt x="228612" y="0"/>
                  </a:moveTo>
                  <a:lnTo>
                    <a:pt x="0" y="132257"/>
                  </a:lnTo>
                  <a:lnTo>
                    <a:pt x="0" y="396798"/>
                  </a:lnTo>
                  <a:lnTo>
                    <a:pt x="228612" y="529069"/>
                  </a:lnTo>
                  <a:lnTo>
                    <a:pt x="457238" y="396798"/>
                  </a:lnTo>
                  <a:lnTo>
                    <a:pt x="457238" y="132257"/>
                  </a:lnTo>
                  <a:lnTo>
                    <a:pt x="228612" y="0"/>
                  </a:lnTo>
                  <a:close/>
                </a:path>
              </a:pathLst>
            </a:custGeom>
            <a:solidFill>
              <a:srgbClr val="F373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9" name="object 46">
              <a:extLst>
                <a:ext uri="{FF2B5EF4-FFF2-40B4-BE49-F238E27FC236}">
                  <a16:creationId xmlns:a16="http://schemas.microsoft.com/office/drawing/2014/main" id="{5B6A694E-ED73-418A-BDAF-9AE06581E38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6387" y="1428095"/>
              <a:ext cx="290241" cy="235341"/>
            </a:xfrm>
            <a:prstGeom prst="rect">
              <a:avLst/>
            </a:prstGeom>
          </p:spPr>
        </p:pic>
      </p:grpSp>
      <p:grpSp>
        <p:nvGrpSpPr>
          <p:cNvPr id="80" name="object 47">
            <a:extLst>
              <a:ext uri="{FF2B5EF4-FFF2-40B4-BE49-F238E27FC236}">
                <a16:creationId xmlns:a16="http://schemas.microsoft.com/office/drawing/2014/main" id="{27B597FB-EE6F-4040-94F7-A82B2C557EC8}"/>
              </a:ext>
            </a:extLst>
          </p:cNvPr>
          <p:cNvGrpSpPr/>
          <p:nvPr userDrawn="1"/>
        </p:nvGrpSpPr>
        <p:grpSpPr>
          <a:xfrm>
            <a:off x="5506411" y="1275660"/>
            <a:ext cx="457834" cy="529590"/>
            <a:chOff x="5506411" y="1275660"/>
            <a:chExt cx="457834" cy="529590"/>
          </a:xfrm>
        </p:grpSpPr>
        <p:sp>
          <p:nvSpPr>
            <p:cNvPr id="81" name="object 48">
              <a:extLst>
                <a:ext uri="{FF2B5EF4-FFF2-40B4-BE49-F238E27FC236}">
                  <a16:creationId xmlns:a16="http://schemas.microsoft.com/office/drawing/2014/main" id="{74B6DD51-325B-4C69-B39E-8AC34916EB44}"/>
                </a:ext>
              </a:extLst>
            </p:cNvPr>
            <p:cNvSpPr/>
            <p:nvPr/>
          </p:nvSpPr>
          <p:spPr>
            <a:xfrm>
              <a:off x="5506411" y="1275660"/>
              <a:ext cx="457834" cy="529590"/>
            </a:xfrm>
            <a:custGeom>
              <a:avLst/>
              <a:gdLst/>
              <a:ahLst/>
              <a:cxnLst/>
              <a:rect l="l" t="t" r="r" b="b"/>
              <a:pathLst>
                <a:path w="457835" h="529589">
                  <a:moveTo>
                    <a:pt x="228612" y="0"/>
                  </a:moveTo>
                  <a:lnTo>
                    <a:pt x="0" y="132257"/>
                  </a:lnTo>
                  <a:lnTo>
                    <a:pt x="0" y="396798"/>
                  </a:lnTo>
                  <a:lnTo>
                    <a:pt x="228612" y="529069"/>
                  </a:lnTo>
                  <a:lnTo>
                    <a:pt x="457238" y="396798"/>
                  </a:lnTo>
                  <a:lnTo>
                    <a:pt x="457238" y="132257"/>
                  </a:lnTo>
                  <a:lnTo>
                    <a:pt x="228612" y="0"/>
                  </a:lnTo>
                  <a:close/>
                </a:path>
              </a:pathLst>
            </a:custGeom>
            <a:solidFill>
              <a:srgbClr val="F373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2" name="object 49">
              <a:extLst>
                <a:ext uri="{FF2B5EF4-FFF2-40B4-BE49-F238E27FC236}">
                  <a16:creationId xmlns:a16="http://schemas.microsoft.com/office/drawing/2014/main" id="{0547C808-8AFB-4F2B-8933-A5E571F6ADD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8911" y="1438972"/>
              <a:ext cx="145333" cy="129082"/>
            </a:xfrm>
            <a:prstGeom prst="rect">
              <a:avLst/>
            </a:prstGeom>
          </p:spPr>
        </p:pic>
        <p:sp>
          <p:nvSpPr>
            <p:cNvPr id="83" name="object 50">
              <a:extLst>
                <a:ext uri="{FF2B5EF4-FFF2-40B4-BE49-F238E27FC236}">
                  <a16:creationId xmlns:a16="http://schemas.microsoft.com/office/drawing/2014/main" id="{78EA4522-B2F6-47C2-96B3-6D4E7F2CC4E1}"/>
                </a:ext>
              </a:extLst>
            </p:cNvPr>
            <p:cNvSpPr/>
            <p:nvPr/>
          </p:nvSpPr>
          <p:spPr>
            <a:xfrm>
              <a:off x="5626314" y="1412972"/>
              <a:ext cx="213360" cy="276860"/>
            </a:xfrm>
            <a:custGeom>
              <a:avLst/>
              <a:gdLst/>
              <a:ahLst/>
              <a:cxnLst/>
              <a:rect l="l" t="t" r="r" b="b"/>
              <a:pathLst>
                <a:path w="213360" h="276860">
                  <a:moveTo>
                    <a:pt x="108774" y="0"/>
                  </a:moveTo>
                  <a:lnTo>
                    <a:pt x="64394" y="12019"/>
                  </a:lnTo>
                  <a:lnTo>
                    <a:pt x="33304" y="39028"/>
                  </a:lnTo>
                  <a:lnTo>
                    <a:pt x="13175" y="85958"/>
                  </a:lnTo>
                  <a:lnTo>
                    <a:pt x="13746" y="94315"/>
                  </a:lnTo>
                  <a:lnTo>
                    <a:pt x="17708" y="111117"/>
                  </a:lnTo>
                  <a:lnTo>
                    <a:pt x="17175" y="119105"/>
                  </a:lnTo>
                  <a:lnTo>
                    <a:pt x="4793" y="139476"/>
                  </a:lnTo>
                  <a:lnTo>
                    <a:pt x="1948" y="146271"/>
                  </a:lnTo>
                  <a:lnTo>
                    <a:pt x="0" y="153993"/>
                  </a:lnTo>
                  <a:lnTo>
                    <a:pt x="973" y="160768"/>
                  </a:lnTo>
                  <a:lnTo>
                    <a:pt x="4952" y="166123"/>
                  </a:lnTo>
                  <a:lnTo>
                    <a:pt x="12019" y="169588"/>
                  </a:lnTo>
                  <a:lnTo>
                    <a:pt x="18051" y="171239"/>
                  </a:lnTo>
                  <a:lnTo>
                    <a:pt x="19753" y="174731"/>
                  </a:lnTo>
                  <a:lnTo>
                    <a:pt x="16146" y="183774"/>
                  </a:lnTo>
                  <a:lnTo>
                    <a:pt x="16146" y="186822"/>
                  </a:lnTo>
                  <a:lnTo>
                    <a:pt x="21303" y="191419"/>
                  </a:lnTo>
                  <a:lnTo>
                    <a:pt x="22217" y="193832"/>
                  </a:lnTo>
                  <a:lnTo>
                    <a:pt x="20972" y="201033"/>
                  </a:lnTo>
                  <a:lnTo>
                    <a:pt x="20795" y="205084"/>
                  </a:lnTo>
                  <a:lnTo>
                    <a:pt x="25951" y="207332"/>
                  </a:lnTo>
                  <a:lnTo>
                    <a:pt x="26395" y="208894"/>
                  </a:lnTo>
                  <a:lnTo>
                    <a:pt x="25811" y="214292"/>
                  </a:lnTo>
                  <a:lnTo>
                    <a:pt x="25087" y="216362"/>
                  </a:lnTo>
                  <a:lnTo>
                    <a:pt x="24375" y="224385"/>
                  </a:lnTo>
                  <a:lnTo>
                    <a:pt x="27056" y="232180"/>
                  </a:lnTo>
                  <a:lnTo>
                    <a:pt x="32356" y="238279"/>
                  </a:lnTo>
                  <a:lnTo>
                    <a:pt x="39502" y="241216"/>
                  </a:lnTo>
                  <a:lnTo>
                    <a:pt x="44937" y="241813"/>
                  </a:lnTo>
                  <a:lnTo>
                    <a:pt x="61701" y="240911"/>
                  </a:lnTo>
                  <a:lnTo>
                    <a:pt x="67378" y="239590"/>
                  </a:lnTo>
                  <a:lnTo>
                    <a:pt x="75176" y="239412"/>
                  </a:lnTo>
                  <a:lnTo>
                    <a:pt x="78364" y="241025"/>
                  </a:lnTo>
                  <a:lnTo>
                    <a:pt x="81437" y="247350"/>
                  </a:lnTo>
                  <a:lnTo>
                    <a:pt x="82631" y="252392"/>
                  </a:lnTo>
                  <a:lnTo>
                    <a:pt x="89387" y="274896"/>
                  </a:lnTo>
                  <a:lnTo>
                    <a:pt x="91153" y="276573"/>
                  </a:lnTo>
                  <a:lnTo>
                    <a:pt x="97198" y="274769"/>
                  </a:lnTo>
                  <a:lnTo>
                    <a:pt x="97668" y="271962"/>
                  </a:lnTo>
                  <a:lnTo>
                    <a:pt x="95483" y="261256"/>
                  </a:lnTo>
                  <a:lnTo>
                    <a:pt x="92727" y="251579"/>
                  </a:lnTo>
                  <a:lnTo>
                    <a:pt x="91432" y="245597"/>
                  </a:lnTo>
                  <a:lnTo>
                    <a:pt x="86301" y="234523"/>
                  </a:lnTo>
                  <a:lnTo>
                    <a:pt x="82631" y="229113"/>
                  </a:lnTo>
                  <a:lnTo>
                    <a:pt x="52011" y="231640"/>
                  </a:lnTo>
                  <a:lnTo>
                    <a:pt x="51021" y="232021"/>
                  </a:lnTo>
                  <a:lnTo>
                    <a:pt x="44518" y="233100"/>
                  </a:lnTo>
                  <a:lnTo>
                    <a:pt x="38562" y="232478"/>
                  </a:lnTo>
                  <a:lnTo>
                    <a:pt x="33964" y="224007"/>
                  </a:lnTo>
                  <a:lnTo>
                    <a:pt x="34434" y="218305"/>
                  </a:lnTo>
                  <a:lnTo>
                    <a:pt x="36682" y="208869"/>
                  </a:lnTo>
                  <a:lnTo>
                    <a:pt x="36657" y="204779"/>
                  </a:lnTo>
                  <a:lnTo>
                    <a:pt x="32694" y="199801"/>
                  </a:lnTo>
                  <a:lnTo>
                    <a:pt x="32542" y="197566"/>
                  </a:lnTo>
                  <a:lnTo>
                    <a:pt x="36530" y="191584"/>
                  </a:lnTo>
                  <a:lnTo>
                    <a:pt x="35704" y="188206"/>
                  </a:lnTo>
                  <a:lnTo>
                    <a:pt x="27856" y="184967"/>
                  </a:lnTo>
                  <a:lnTo>
                    <a:pt x="27043" y="183736"/>
                  </a:lnTo>
                  <a:lnTo>
                    <a:pt x="27272" y="173690"/>
                  </a:lnTo>
                  <a:lnTo>
                    <a:pt x="26319" y="164724"/>
                  </a:lnTo>
                  <a:lnTo>
                    <a:pt x="22700" y="161206"/>
                  </a:lnTo>
                  <a:lnTo>
                    <a:pt x="11511" y="161244"/>
                  </a:lnTo>
                  <a:lnTo>
                    <a:pt x="7726" y="155326"/>
                  </a:lnTo>
                  <a:lnTo>
                    <a:pt x="18013" y="135730"/>
                  </a:lnTo>
                  <a:lnTo>
                    <a:pt x="26649" y="122217"/>
                  </a:lnTo>
                  <a:lnTo>
                    <a:pt x="28224" y="114317"/>
                  </a:lnTo>
                  <a:lnTo>
                    <a:pt x="26370" y="106100"/>
                  </a:lnTo>
                  <a:lnTo>
                    <a:pt x="24811" y="96086"/>
                  </a:lnTo>
                  <a:lnTo>
                    <a:pt x="24749" y="86255"/>
                  </a:lnTo>
                  <a:lnTo>
                    <a:pt x="26275" y="76584"/>
                  </a:lnTo>
                  <a:lnTo>
                    <a:pt x="29481" y="67048"/>
                  </a:lnTo>
                  <a:lnTo>
                    <a:pt x="31488" y="62374"/>
                  </a:lnTo>
                  <a:lnTo>
                    <a:pt x="33025" y="57371"/>
                  </a:lnTo>
                  <a:lnTo>
                    <a:pt x="62387" y="24541"/>
                  </a:lnTo>
                  <a:lnTo>
                    <a:pt x="103205" y="10927"/>
                  </a:lnTo>
                  <a:lnTo>
                    <a:pt x="111523" y="9758"/>
                  </a:lnTo>
                  <a:lnTo>
                    <a:pt x="156113" y="20502"/>
                  </a:lnTo>
                  <a:lnTo>
                    <a:pt x="190803" y="52516"/>
                  </a:lnTo>
                  <a:lnTo>
                    <a:pt x="198709" y="69601"/>
                  </a:lnTo>
                  <a:lnTo>
                    <a:pt x="202163" y="76840"/>
                  </a:lnTo>
                  <a:lnTo>
                    <a:pt x="201998" y="86200"/>
                  </a:lnTo>
                  <a:lnTo>
                    <a:pt x="203668" y="95351"/>
                  </a:lnTo>
                  <a:lnTo>
                    <a:pt x="203416" y="102341"/>
                  </a:lnTo>
                  <a:lnTo>
                    <a:pt x="189590" y="142613"/>
                  </a:lnTo>
                  <a:lnTo>
                    <a:pt x="180861" y="160081"/>
                  </a:lnTo>
                  <a:lnTo>
                    <a:pt x="175150" y="172153"/>
                  </a:lnTo>
                  <a:lnTo>
                    <a:pt x="171340" y="178478"/>
                  </a:lnTo>
                  <a:lnTo>
                    <a:pt x="169946" y="193825"/>
                  </a:lnTo>
                  <a:lnTo>
                    <a:pt x="169737" y="202655"/>
                  </a:lnTo>
                  <a:lnTo>
                    <a:pt x="169838" y="211510"/>
                  </a:lnTo>
                  <a:lnTo>
                    <a:pt x="170599" y="232701"/>
                  </a:lnTo>
                  <a:lnTo>
                    <a:pt x="172674" y="269740"/>
                  </a:lnTo>
                  <a:lnTo>
                    <a:pt x="172534" y="270985"/>
                  </a:lnTo>
                  <a:lnTo>
                    <a:pt x="174134" y="272877"/>
                  </a:lnTo>
                  <a:lnTo>
                    <a:pt x="175328" y="274934"/>
                  </a:lnTo>
                  <a:lnTo>
                    <a:pt x="179176" y="276636"/>
                  </a:lnTo>
                  <a:lnTo>
                    <a:pt x="180738" y="274769"/>
                  </a:lnTo>
                  <a:lnTo>
                    <a:pt x="181602" y="267822"/>
                  </a:lnTo>
                  <a:lnTo>
                    <a:pt x="182554" y="262971"/>
                  </a:lnTo>
                  <a:lnTo>
                    <a:pt x="179384" y="228398"/>
                  </a:lnTo>
                  <a:lnTo>
                    <a:pt x="177995" y="210545"/>
                  </a:lnTo>
                  <a:lnTo>
                    <a:pt x="178097" y="202544"/>
                  </a:lnTo>
                  <a:lnTo>
                    <a:pt x="178795" y="189959"/>
                  </a:lnTo>
                  <a:lnTo>
                    <a:pt x="179583" y="185031"/>
                  </a:lnTo>
                  <a:lnTo>
                    <a:pt x="184374" y="174580"/>
                  </a:lnTo>
                  <a:lnTo>
                    <a:pt x="190788" y="162298"/>
                  </a:lnTo>
                  <a:lnTo>
                    <a:pt x="201376" y="141013"/>
                  </a:lnTo>
                  <a:lnTo>
                    <a:pt x="206240" y="130002"/>
                  </a:lnTo>
                  <a:lnTo>
                    <a:pt x="206494" y="126103"/>
                  </a:lnTo>
                  <a:lnTo>
                    <a:pt x="208043" y="122864"/>
                  </a:lnTo>
                  <a:lnTo>
                    <a:pt x="210633" y="116055"/>
                  </a:lnTo>
                  <a:lnTo>
                    <a:pt x="212147" y="109069"/>
                  </a:lnTo>
                  <a:lnTo>
                    <a:pt x="212806" y="101955"/>
                  </a:lnTo>
                  <a:lnTo>
                    <a:pt x="212831" y="94759"/>
                  </a:lnTo>
                  <a:lnTo>
                    <a:pt x="212350" y="87527"/>
                  </a:lnTo>
                  <a:lnTo>
                    <a:pt x="197532" y="45527"/>
                  </a:lnTo>
                  <a:lnTo>
                    <a:pt x="161074" y="12185"/>
                  </a:lnTo>
                  <a:lnTo>
                    <a:pt x="140124" y="4488"/>
                  </a:lnTo>
                  <a:lnTo>
                    <a:pt x="132301" y="1694"/>
                  </a:lnTo>
                  <a:lnTo>
                    <a:pt x="124312" y="716"/>
                  </a:lnTo>
                  <a:lnTo>
                    <a:pt x="10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4" name="object 51">
            <a:extLst>
              <a:ext uri="{FF2B5EF4-FFF2-40B4-BE49-F238E27FC236}">
                <a16:creationId xmlns:a16="http://schemas.microsoft.com/office/drawing/2014/main" id="{F74F7931-A209-4660-BBEA-5F05A4C018DD}"/>
              </a:ext>
            </a:extLst>
          </p:cNvPr>
          <p:cNvGrpSpPr/>
          <p:nvPr userDrawn="1"/>
        </p:nvGrpSpPr>
        <p:grpSpPr>
          <a:xfrm>
            <a:off x="7383288" y="1275660"/>
            <a:ext cx="457834" cy="529590"/>
            <a:chOff x="7383288" y="1275660"/>
            <a:chExt cx="457834" cy="529590"/>
          </a:xfrm>
        </p:grpSpPr>
        <p:sp>
          <p:nvSpPr>
            <p:cNvPr id="85" name="object 52">
              <a:extLst>
                <a:ext uri="{FF2B5EF4-FFF2-40B4-BE49-F238E27FC236}">
                  <a16:creationId xmlns:a16="http://schemas.microsoft.com/office/drawing/2014/main" id="{10B4A68A-8F0D-4F95-9FCA-56E46C29D86B}"/>
                </a:ext>
              </a:extLst>
            </p:cNvPr>
            <p:cNvSpPr/>
            <p:nvPr/>
          </p:nvSpPr>
          <p:spPr>
            <a:xfrm>
              <a:off x="7383288" y="1275660"/>
              <a:ext cx="457834" cy="529590"/>
            </a:xfrm>
            <a:custGeom>
              <a:avLst/>
              <a:gdLst/>
              <a:ahLst/>
              <a:cxnLst/>
              <a:rect l="l" t="t" r="r" b="b"/>
              <a:pathLst>
                <a:path w="457834" h="529589">
                  <a:moveTo>
                    <a:pt x="228612" y="0"/>
                  </a:moveTo>
                  <a:lnTo>
                    <a:pt x="0" y="132257"/>
                  </a:lnTo>
                  <a:lnTo>
                    <a:pt x="0" y="396798"/>
                  </a:lnTo>
                  <a:lnTo>
                    <a:pt x="228612" y="529069"/>
                  </a:lnTo>
                  <a:lnTo>
                    <a:pt x="457238" y="396798"/>
                  </a:lnTo>
                  <a:lnTo>
                    <a:pt x="457238" y="132257"/>
                  </a:lnTo>
                  <a:lnTo>
                    <a:pt x="228612" y="0"/>
                  </a:lnTo>
                  <a:close/>
                </a:path>
              </a:pathLst>
            </a:custGeom>
            <a:solidFill>
              <a:srgbClr val="F373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6" name="object 53">
              <a:extLst>
                <a:ext uri="{FF2B5EF4-FFF2-40B4-BE49-F238E27FC236}">
                  <a16:creationId xmlns:a16="http://schemas.microsoft.com/office/drawing/2014/main" id="{444C5508-EE44-4547-9B01-1873CE528C1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55856" y="1439025"/>
              <a:ext cx="315421" cy="21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0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7">
            <a:extLst>
              <a:ext uri="{FF2B5EF4-FFF2-40B4-BE49-F238E27FC236}">
                <a16:creationId xmlns:a16="http://schemas.microsoft.com/office/drawing/2014/main" id="{0688F26C-26ED-4677-B3A4-F0246FA2B583}"/>
              </a:ext>
            </a:extLst>
          </p:cNvPr>
          <p:cNvSpPr txBox="1"/>
          <p:nvPr userDrawn="1"/>
        </p:nvSpPr>
        <p:spPr>
          <a:xfrm>
            <a:off x="8454703" y="6475278"/>
            <a:ext cx="1588770" cy="4997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034EA2"/>
                </a:solidFill>
                <a:latin typeface="Open Sans"/>
                <a:cs typeface="Open Sans"/>
              </a:rPr>
              <a:t>interregeurope</a:t>
            </a:r>
            <a:endParaRPr sz="1050" dirty="0">
              <a:latin typeface="Open Sans"/>
              <a:cs typeface="Open Sans"/>
            </a:endParaRPr>
          </a:p>
          <a:p>
            <a:pPr marL="17145">
              <a:lnSpc>
                <a:spcPct val="100000"/>
              </a:lnSpc>
              <a:spcBef>
                <a:spcPts val="1130"/>
              </a:spcBef>
            </a:pPr>
            <a:r>
              <a:rPr sz="1100" b="0" spc="25" dirty="0">
                <a:solidFill>
                  <a:srgbClr val="034EA2"/>
                </a:solidFill>
                <a:latin typeface="Open Sans Light"/>
                <a:cs typeface="Open Sans Light"/>
                <a:hlinkClick r:id="rId2"/>
              </a:rPr>
              <a:t>www.interregeurope.eu</a:t>
            </a:r>
            <a:endParaRPr sz="1100" dirty="0">
              <a:latin typeface="Open Sans Light"/>
              <a:cs typeface="Open Sans Light"/>
            </a:endParaRPr>
          </a:p>
        </p:txBody>
      </p:sp>
      <p:grpSp>
        <p:nvGrpSpPr>
          <p:cNvPr id="45" name="object 28">
            <a:extLst>
              <a:ext uri="{FF2B5EF4-FFF2-40B4-BE49-F238E27FC236}">
                <a16:creationId xmlns:a16="http://schemas.microsoft.com/office/drawing/2014/main" id="{24F7CD40-D3DD-42FE-9722-7DFDBE34581B}"/>
              </a:ext>
            </a:extLst>
          </p:cNvPr>
          <p:cNvGrpSpPr/>
          <p:nvPr userDrawn="1"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BC5127A7-EEEC-4375-9139-08C99863569C}"/>
                </a:ext>
              </a:extLst>
            </p:cNvPr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30">
              <a:extLst>
                <a:ext uri="{FF2B5EF4-FFF2-40B4-BE49-F238E27FC236}">
                  <a16:creationId xmlns:a16="http://schemas.microsoft.com/office/drawing/2014/main" id="{BBED8728-CCDB-44B0-926F-4DD2D05A19F4}"/>
                </a:ext>
              </a:extLst>
            </p:cNvPr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31">
              <a:extLst>
                <a:ext uri="{FF2B5EF4-FFF2-40B4-BE49-F238E27FC236}">
                  <a16:creationId xmlns:a16="http://schemas.microsoft.com/office/drawing/2014/main" id="{5DF7EAE2-D19F-493B-ADB9-0DE87F705CC6}"/>
                </a:ext>
              </a:extLst>
            </p:cNvPr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32">
              <a:extLst>
                <a:ext uri="{FF2B5EF4-FFF2-40B4-BE49-F238E27FC236}">
                  <a16:creationId xmlns:a16="http://schemas.microsoft.com/office/drawing/2014/main" id="{D55C934D-DE36-447F-87D1-E7BCB8F76EEB}"/>
                </a:ext>
              </a:extLst>
            </p:cNvPr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34">
            <a:extLst>
              <a:ext uri="{FF2B5EF4-FFF2-40B4-BE49-F238E27FC236}">
                <a16:creationId xmlns:a16="http://schemas.microsoft.com/office/drawing/2014/main" id="{0319B642-6BA0-4E58-83BC-7A13B8E079C8}"/>
              </a:ext>
            </a:extLst>
          </p:cNvPr>
          <p:cNvSpPr/>
          <p:nvPr userDrawn="1"/>
        </p:nvSpPr>
        <p:spPr>
          <a:xfrm>
            <a:off x="8467398" y="6220381"/>
            <a:ext cx="266065" cy="267970"/>
          </a:xfrm>
          <a:custGeom>
            <a:avLst/>
            <a:gdLst/>
            <a:ahLst/>
            <a:cxnLst/>
            <a:rect l="l" t="t" r="r" b="b"/>
            <a:pathLst>
              <a:path w="266065" h="267970">
                <a:moveTo>
                  <a:pt x="242760" y="0"/>
                </a:moveTo>
                <a:lnTo>
                  <a:pt x="23114" y="0"/>
                </a:lnTo>
                <a:lnTo>
                  <a:pt x="14128" y="1820"/>
                </a:lnTo>
                <a:lnTo>
                  <a:pt x="6780" y="6780"/>
                </a:lnTo>
                <a:lnTo>
                  <a:pt x="1820" y="14128"/>
                </a:lnTo>
                <a:lnTo>
                  <a:pt x="0" y="23114"/>
                </a:lnTo>
                <a:lnTo>
                  <a:pt x="0" y="244411"/>
                </a:lnTo>
                <a:lnTo>
                  <a:pt x="1820" y="253404"/>
                </a:lnTo>
                <a:lnTo>
                  <a:pt x="6780" y="260756"/>
                </a:lnTo>
                <a:lnTo>
                  <a:pt x="14128" y="265717"/>
                </a:lnTo>
                <a:lnTo>
                  <a:pt x="23114" y="267538"/>
                </a:lnTo>
                <a:lnTo>
                  <a:pt x="242760" y="267538"/>
                </a:lnTo>
                <a:lnTo>
                  <a:pt x="251751" y="265717"/>
                </a:lnTo>
                <a:lnTo>
                  <a:pt x="259099" y="260756"/>
                </a:lnTo>
                <a:lnTo>
                  <a:pt x="260546" y="258610"/>
                </a:lnTo>
                <a:lnTo>
                  <a:pt x="136474" y="258610"/>
                </a:lnTo>
                <a:lnTo>
                  <a:pt x="136474" y="146431"/>
                </a:lnTo>
                <a:lnTo>
                  <a:pt x="112712" y="146431"/>
                </a:lnTo>
                <a:lnTo>
                  <a:pt x="112712" y="108343"/>
                </a:lnTo>
                <a:lnTo>
                  <a:pt x="136474" y="108343"/>
                </a:lnTo>
                <a:lnTo>
                  <a:pt x="137172" y="76200"/>
                </a:lnTo>
                <a:lnTo>
                  <a:pt x="144327" y="53365"/>
                </a:lnTo>
                <a:lnTo>
                  <a:pt x="159051" y="41640"/>
                </a:lnTo>
                <a:lnTo>
                  <a:pt x="173580" y="37320"/>
                </a:lnTo>
                <a:lnTo>
                  <a:pt x="180149" y="36703"/>
                </a:lnTo>
                <a:lnTo>
                  <a:pt x="265874" y="36703"/>
                </a:lnTo>
                <a:lnTo>
                  <a:pt x="265874" y="23114"/>
                </a:lnTo>
                <a:lnTo>
                  <a:pt x="264056" y="14128"/>
                </a:lnTo>
                <a:lnTo>
                  <a:pt x="259099" y="6780"/>
                </a:lnTo>
                <a:lnTo>
                  <a:pt x="251751" y="1820"/>
                </a:lnTo>
                <a:lnTo>
                  <a:pt x="242760" y="0"/>
                </a:lnTo>
                <a:close/>
              </a:path>
              <a:path w="266065" h="267970">
                <a:moveTo>
                  <a:pt x="265874" y="36703"/>
                </a:moveTo>
                <a:lnTo>
                  <a:pt x="217551" y="36703"/>
                </a:lnTo>
                <a:lnTo>
                  <a:pt x="217551" y="74803"/>
                </a:lnTo>
                <a:lnTo>
                  <a:pt x="195186" y="74803"/>
                </a:lnTo>
                <a:lnTo>
                  <a:pt x="180505" y="75844"/>
                </a:lnTo>
                <a:lnTo>
                  <a:pt x="182943" y="89827"/>
                </a:lnTo>
                <a:lnTo>
                  <a:pt x="182245" y="108343"/>
                </a:lnTo>
                <a:lnTo>
                  <a:pt x="217551" y="108343"/>
                </a:lnTo>
                <a:lnTo>
                  <a:pt x="212648" y="147129"/>
                </a:lnTo>
                <a:lnTo>
                  <a:pt x="182245" y="147129"/>
                </a:lnTo>
                <a:lnTo>
                  <a:pt x="182245" y="258610"/>
                </a:lnTo>
                <a:lnTo>
                  <a:pt x="260546" y="258610"/>
                </a:lnTo>
                <a:lnTo>
                  <a:pt x="264056" y="253404"/>
                </a:lnTo>
                <a:lnTo>
                  <a:pt x="265874" y="244411"/>
                </a:lnTo>
                <a:lnTo>
                  <a:pt x="265874" y="3670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1" name="object 35">
            <a:extLst>
              <a:ext uri="{FF2B5EF4-FFF2-40B4-BE49-F238E27FC236}">
                <a16:creationId xmlns:a16="http://schemas.microsoft.com/office/drawing/2014/main" id="{72796E29-4996-4BD5-8E57-3EDF0128A1F1}"/>
              </a:ext>
            </a:extLst>
          </p:cNvPr>
          <p:cNvGrpSpPr/>
          <p:nvPr userDrawn="1"/>
        </p:nvGrpSpPr>
        <p:grpSpPr>
          <a:xfrm>
            <a:off x="9112629" y="6220937"/>
            <a:ext cx="266700" cy="266700"/>
            <a:chOff x="9112629" y="6220937"/>
            <a:chExt cx="266700" cy="266700"/>
          </a:xfrm>
        </p:grpSpPr>
        <p:sp>
          <p:nvSpPr>
            <p:cNvPr id="52" name="object 36">
              <a:extLst>
                <a:ext uri="{FF2B5EF4-FFF2-40B4-BE49-F238E27FC236}">
                  <a16:creationId xmlns:a16="http://schemas.microsoft.com/office/drawing/2014/main" id="{A1BF91F0-E79C-4F8F-B5F1-A95500221518}"/>
                </a:ext>
              </a:extLst>
            </p:cNvPr>
            <p:cNvSpPr/>
            <p:nvPr/>
          </p:nvSpPr>
          <p:spPr>
            <a:xfrm>
              <a:off x="9112629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9" y="264865"/>
                  </a:lnTo>
                  <a:lnTo>
                    <a:pt x="261234" y="259995"/>
                  </a:lnTo>
                  <a:lnTo>
                    <a:pt x="265252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2" y="12328"/>
                  </a:lnTo>
                  <a:lnTo>
                    <a:pt x="261234" y="5681"/>
                  </a:lnTo>
                  <a:lnTo>
                    <a:pt x="254779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37">
              <a:extLst>
                <a:ext uri="{FF2B5EF4-FFF2-40B4-BE49-F238E27FC236}">
                  <a16:creationId xmlns:a16="http://schemas.microsoft.com/office/drawing/2014/main" id="{ACDE140B-2B1F-4608-8B2E-6BF3724D1C31}"/>
                </a:ext>
              </a:extLst>
            </p:cNvPr>
            <p:cNvSpPr/>
            <p:nvPr/>
          </p:nvSpPr>
          <p:spPr>
            <a:xfrm>
              <a:off x="9167561" y="6281279"/>
              <a:ext cx="36830" cy="158750"/>
            </a:xfrm>
            <a:custGeom>
              <a:avLst/>
              <a:gdLst/>
              <a:ahLst/>
              <a:cxnLst/>
              <a:rect l="l" t="t" r="r" b="b"/>
              <a:pathLst>
                <a:path w="36829" h="158750">
                  <a:moveTo>
                    <a:pt x="29438" y="0"/>
                  </a:moveTo>
                  <a:lnTo>
                    <a:pt x="7239" y="0"/>
                  </a:lnTo>
                  <a:lnTo>
                    <a:pt x="0" y="7454"/>
                  </a:lnTo>
                  <a:lnTo>
                    <a:pt x="0" y="26708"/>
                  </a:lnTo>
                  <a:lnTo>
                    <a:pt x="7023" y="34404"/>
                  </a:lnTo>
                  <a:lnTo>
                    <a:pt x="29438" y="34404"/>
                  </a:lnTo>
                  <a:lnTo>
                    <a:pt x="36449" y="26708"/>
                  </a:lnTo>
                  <a:lnTo>
                    <a:pt x="36449" y="17195"/>
                  </a:lnTo>
                  <a:lnTo>
                    <a:pt x="36220" y="7454"/>
                  </a:lnTo>
                  <a:lnTo>
                    <a:pt x="29438" y="0"/>
                  </a:lnTo>
                  <a:close/>
                </a:path>
                <a:path w="36829" h="158750">
                  <a:moveTo>
                    <a:pt x="35318" y="47993"/>
                  </a:moveTo>
                  <a:lnTo>
                    <a:pt x="901" y="47993"/>
                  </a:lnTo>
                  <a:lnTo>
                    <a:pt x="901" y="158699"/>
                  </a:lnTo>
                  <a:lnTo>
                    <a:pt x="35318" y="158699"/>
                  </a:lnTo>
                  <a:lnTo>
                    <a:pt x="35318" y="47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38">
              <a:extLst>
                <a:ext uri="{FF2B5EF4-FFF2-40B4-BE49-F238E27FC236}">
                  <a16:creationId xmlns:a16="http://schemas.microsoft.com/office/drawing/2014/main" id="{F9A49ED5-DE20-470A-9508-96E36F8313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9633" y="6326783"/>
              <a:ext cx="105956" cy="113195"/>
            </a:xfrm>
            <a:prstGeom prst="rect">
              <a:avLst/>
            </a:prstGeom>
          </p:spPr>
        </p:pic>
      </p:grpSp>
      <p:grpSp>
        <p:nvGrpSpPr>
          <p:cNvPr id="55" name="object 39">
            <a:extLst>
              <a:ext uri="{FF2B5EF4-FFF2-40B4-BE49-F238E27FC236}">
                <a16:creationId xmlns:a16="http://schemas.microsoft.com/office/drawing/2014/main" id="{4134AA48-3086-4E63-99C4-34B0ED3AF3CF}"/>
              </a:ext>
            </a:extLst>
          </p:cNvPr>
          <p:cNvGrpSpPr/>
          <p:nvPr userDrawn="1"/>
        </p:nvGrpSpPr>
        <p:grpSpPr>
          <a:xfrm>
            <a:off x="8786648" y="6220938"/>
            <a:ext cx="273050" cy="266700"/>
            <a:chOff x="8786648" y="6220938"/>
            <a:chExt cx="273050" cy="266700"/>
          </a:xfrm>
        </p:grpSpPr>
        <p:sp>
          <p:nvSpPr>
            <p:cNvPr id="56" name="object 40">
              <a:extLst>
                <a:ext uri="{FF2B5EF4-FFF2-40B4-BE49-F238E27FC236}">
                  <a16:creationId xmlns:a16="http://schemas.microsoft.com/office/drawing/2014/main" id="{E104EF9C-D58C-49D0-9D34-4F0D3FB4E0B7}"/>
                </a:ext>
              </a:extLst>
            </p:cNvPr>
            <p:cNvSpPr/>
            <p:nvPr/>
          </p:nvSpPr>
          <p:spPr>
            <a:xfrm>
              <a:off x="8786648" y="6220938"/>
              <a:ext cx="273050" cy="266700"/>
            </a:xfrm>
            <a:custGeom>
              <a:avLst/>
              <a:gdLst/>
              <a:ahLst/>
              <a:cxnLst/>
              <a:rect l="l" t="t" r="r" b="b"/>
              <a:pathLst>
                <a:path w="273050" h="266700">
                  <a:moveTo>
                    <a:pt x="250952" y="0"/>
                  </a:moveTo>
                  <a:lnTo>
                    <a:pt x="26885" y="0"/>
                  </a:lnTo>
                  <a:lnTo>
                    <a:pt x="17166" y="1482"/>
                  </a:lnTo>
                  <a:lnTo>
                    <a:pt x="8537" y="5724"/>
                  </a:lnTo>
                  <a:lnTo>
                    <a:pt x="2361" y="12419"/>
                  </a:lnTo>
                  <a:lnTo>
                    <a:pt x="0" y="21259"/>
                  </a:lnTo>
                  <a:lnTo>
                    <a:pt x="0" y="245325"/>
                  </a:lnTo>
                  <a:lnTo>
                    <a:pt x="2361" y="254174"/>
                  </a:lnTo>
                  <a:lnTo>
                    <a:pt x="8537" y="260886"/>
                  </a:lnTo>
                  <a:lnTo>
                    <a:pt x="17166" y="265146"/>
                  </a:lnTo>
                  <a:lnTo>
                    <a:pt x="26885" y="266636"/>
                  </a:lnTo>
                  <a:lnTo>
                    <a:pt x="250952" y="266636"/>
                  </a:lnTo>
                  <a:lnTo>
                    <a:pt x="259913" y="265146"/>
                  </a:lnTo>
                  <a:lnTo>
                    <a:pt x="266874" y="260886"/>
                  </a:lnTo>
                  <a:lnTo>
                    <a:pt x="271383" y="254174"/>
                  </a:lnTo>
                  <a:lnTo>
                    <a:pt x="272986" y="245325"/>
                  </a:lnTo>
                  <a:lnTo>
                    <a:pt x="272986" y="21259"/>
                  </a:lnTo>
                  <a:lnTo>
                    <a:pt x="271383" y="12419"/>
                  </a:lnTo>
                  <a:lnTo>
                    <a:pt x="266874" y="5724"/>
                  </a:lnTo>
                  <a:lnTo>
                    <a:pt x="259913" y="1482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41">
              <a:extLst>
                <a:ext uri="{FF2B5EF4-FFF2-40B4-BE49-F238E27FC236}">
                  <a16:creationId xmlns:a16="http://schemas.microsoft.com/office/drawing/2014/main" id="{072DB4F9-4486-44A9-9F98-8B79C9A9669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2923" y="6287917"/>
              <a:ext cx="208953" cy="145757"/>
            </a:xfrm>
            <a:prstGeom prst="rect">
              <a:avLst/>
            </a:prstGeom>
          </p:spPr>
        </p:pic>
      </p:grpSp>
      <p:grpSp>
        <p:nvGrpSpPr>
          <p:cNvPr id="58" name="object 42">
            <a:extLst>
              <a:ext uri="{FF2B5EF4-FFF2-40B4-BE49-F238E27FC236}">
                <a16:creationId xmlns:a16="http://schemas.microsoft.com/office/drawing/2014/main" id="{D0B03595-7111-49BB-80F3-CDFE962FED47}"/>
              </a:ext>
            </a:extLst>
          </p:cNvPr>
          <p:cNvGrpSpPr/>
          <p:nvPr userDrawn="1"/>
        </p:nvGrpSpPr>
        <p:grpSpPr>
          <a:xfrm>
            <a:off x="9435435" y="6220937"/>
            <a:ext cx="266700" cy="266700"/>
            <a:chOff x="9435435" y="6220937"/>
            <a:chExt cx="266700" cy="266700"/>
          </a:xfrm>
        </p:grpSpPr>
        <p:sp>
          <p:nvSpPr>
            <p:cNvPr id="59" name="object 43">
              <a:extLst>
                <a:ext uri="{FF2B5EF4-FFF2-40B4-BE49-F238E27FC236}">
                  <a16:creationId xmlns:a16="http://schemas.microsoft.com/office/drawing/2014/main" id="{9FAF812C-DB83-4D01-861E-AA81071D4548}"/>
                </a:ext>
              </a:extLst>
            </p:cNvPr>
            <p:cNvSpPr/>
            <p:nvPr/>
          </p:nvSpPr>
          <p:spPr>
            <a:xfrm>
              <a:off x="9435435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71" y="0"/>
                  </a:lnTo>
                  <a:lnTo>
                    <a:pt x="14412" y="1471"/>
                  </a:lnTo>
                  <a:lnTo>
                    <a:pt x="6918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8" y="259995"/>
                  </a:lnTo>
                  <a:lnTo>
                    <a:pt x="14412" y="264865"/>
                  </a:lnTo>
                  <a:lnTo>
                    <a:pt x="23571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" name="object 44">
              <a:extLst>
                <a:ext uri="{FF2B5EF4-FFF2-40B4-BE49-F238E27FC236}">
                  <a16:creationId xmlns:a16="http://schemas.microsoft.com/office/drawing/2014/main" id="{C194405E-C79C-4EB6-8046-6FB5C6893E2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5391" y="6289620"/>
              <a:ext cx="186728" cy="129273"/>
            </a:xfrm>
            <a:prstGeom prst="rect">
              <a:avLst/>
            </a:prstGeom>
          </p:spPr>
        </p:pic>
      </p:grpSp>
      <p:grpSp>
        <p:nvGrpSpPr>
          <p:cNvPr id="61" name="object 45">
            <a:extLst>
              <a:ext uri="{FF2B5EF4-FFF2-40B4-BE49-F238E27FC236}">
                <a16:creationId xmlns:a16="http://schemas.microsoft.com/office/drawing/2014/main" id="{2D5EB25D-ABAD-42B6-ADAB-B4147C39BA33}"/>
              </a:ext>
            </a:extLst>
          </p:cNvPr>
          <p:cNvGrpSpPr/>
          <p:nvPr userDrawn="1"/>
        </p:nvGrpSpPr>
        <p:grpSpPr>
          <a:xfrm>
            <a:off x="9758240" y="6220937"/>
            <a:ext cx="266700" cy="266700"/>
            <a:chOff x="9758240" y="6220937"/>
            <a:chExt cx="266700" cy="266700"/>
          </a:xfrm>
        </p:grpSpPr>
        <p:sp>
          <p:nvSpPr>
            <p:cNvPr id="62" name="object 46">
              <a:extLst>
                <a:ext uri="{FF2B5EF4-FFF2-40B4-BE49-F238E27FC236}">
                  <a16:creationId xmlns:a16="http://schemas.microsoft.com/office/drawing/2014/main" id="{21B21DA4-42BD-454B-ACAF-5A54307AD8BD}"/>
                </a:ext>
              </a:extLst>
            </p:cNvPr>
            <p:cNvSpPr/>
            <p:nvPr/>
          </p:nvSpPr>
          <p:spPr>
            <a:xfrm>
              <a:off x="9758240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47">
              <a:extLst>
                <a:ext uri="{FF2B5EF4-FFF2-40B4-BE49-F238E27FC236}">
                  <a16:creationId xmlns:a16="http://schemas.microsoft.com/office/drawing/2014/main" id="{292B7204-19F6-4AF6-B4F5-1109362A6AD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351" y="6258868"/>
              <a:ext cx="186423" cy="186461"/>
            </a:xfrm>
            <a:prstGeom prst="rect">
              <a:avLst/>
            </a:prstGeom>
          </p:spPr>
        </p:pic>
      </p:grpSp>
      <p:sp>
        <p:nvSpPr>
          <p:cNvPr id="87" name="object 20">
            <a:extLst>
              <a:ext uri="{FF2B5EF4-FFF2-40B4-BE49-F238E27FC236}">
                <a16:creationId xmlns:a16="http://schemas.microsoft.com/office/drawing/2014/main" id="{7403B510-EF1B-4ADF-AB3C-8E24A7571C86}"/>
              </a:ext>
            </a:extLst>
          </p:cNvPr>
          <p:cNvSpPr txBox="1"/>
          <p:nvPr userDrawn="1"/>
        </p:nvSpPr>
        <p:spPr>
          <a:xfrm>
            <a:off x="1915295" y="3467583"/>
            <a:ext cx="738505" cy="508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150" b="1" spc="65" dirty="0">
                <a:solidFill>
                  <a:srgbClr val="034EA2"/>
                </a:solidFill>
                <a:latin typeface="Open Sans"/>
                <a:cs typeface="Open Sans"/>
              </a:rPr>
              <a:t>258</a:t>
            </a:r>
            <a:endParaRPr sz="3150" dirty="0">
              <a:latin typeface="Open Sans"/>
              <a:cs typeface="Open Sans"/>
            </a:endParaRPr>
          </a:p>
        </p:txBody>
      </p:sp>
      <p:grpSp>
        <p:nvGrpSpPr>
          <p:cNvPr id="89" name="object 22">
            <a:extLst>
              <a:ext uri="{FF2B5EF4-FFF2-40B4-BE49-F238E27FC236}">
                <a16:creationId xmlns:a16="http://schemas.microsoft.com/office/drawing/2014/main" id="{26EAFA1C-AE9F-4C46-97C4-459595ACA42A}"/>
              </a:ext>
            </a:extLst>
          </p:cNvPr>
          <p:cNvGrpSpPr/>
          <p:nvPr userDrawn="1"/>
        </p:nvGrpSpPr>
        <p:grpSpPr>
          <a:xfrm>
            <a:off x="7133793" y="2547348"/>
            <a:ext cx="2102356" cy="2669922"/>
            <a:chOff x="7133793" y="2547348"/>
            <a:chExt cx="2102356" cy="2669922"/>
          </a:xfrm>
        </p:grpSpPr>
        <p:sp>
          <p:nvSpPr>
            <p:cNvPr id="90" name="object 23">
              <a:extLst>
                <a:ext uri="{FF2B5EF4-FFF2-40B4-BE49-F238E27FC236}">
                  <a16:creationId xmlns:a16="http://schemas.microsoft.com/office/drawing/2014/main" id="{1C3CEDB7-CAEC-4F82-945D-0B0228F23161}"/>
                </a:ext>
              </a:extLst>
            </p:cNvPr>
            <p:cNvSpPr/>
            <p:nvPr/>
          </p:nvSpPr>
          <p:spPr>
            <a:xfrm>
              <a:off x="7643108" y="2808881"/>
              <a:ext cx="822325" cy="248285"/>
            </a:xfrm>
            <a:custGeom>
              <a:avLst/>
              <a:gdLst/>
              <a:ahLst/>
              <a:cxnLst/>
              <a:rect l="l" t="t" r="r" b="b"/>
              <a:pathLst>
                <a:path w="822325" h="248285">
                  <a:moveTo>
                    <a:pt x="821944" y="237185"/>
                  </a:moveTo>
                  <a:lnTo>
                    <a:pt x="434492" y="0"/>
                  </a:lnTo>
                  <a:lnTo>
                    <a:pt x="0" y="247840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24">
              <a:extLst>
                <a:ext uri="{FF2B5EF4-FFF2-40B4-BE49-F238E27FC236}">
                  <a16:creationId xmlns:a16="http://schemas.microsoft.com/office/drawing/2014/main" id="{64B1863C-5979-4227-824B-73D9C9EDDD1D}"/>
                </a:ext>
              </a:extLst>
            </p:cNvPr>
            <p:cNvSpPr/>
            <p:nvPr/>
          </p:nvSpPr>
          <p:spPr>
            <a:xfrm>
              <a:off x="8431632" y="3008735"/>
              <a:ext cx="90805" cy="72390"/>
            </a:xfrm>
            <a:custGeom>
              <a:avLst/>
              <a:gdLst/>
              <a:ahLst/>
              <a:cxnLst/>
              <a:rect l="l" t="t" r="r" b="b"/>
              <a:pathLst>
                <a:path w="90804" h="72389">
                  <a:moveTo>
                    <a:pt x="33032" y="0"/>
                  </a:moveTo>
                  <a:lnTo>
                    <a:pt x="0" y="53962"/>
                  </a:lnTo>
                  <a:lnTo>
                    <a:pt x="90665" y="72377"/>
                  </a:lnTo>
                  <a:lnTo>
                    <a:pt x="3303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25">
              <a:extLst>
                <a:ext uri="{FF2B5EF4-FFF2-40B4-BE49-F238E27FC236}">
                  <a16:creationId xmlns:a16="http://schemas.microsoft.com/office/drawing/2014/main" id="{6466871D-06CA-4F68-A50D-2027C9FEAE5E}"/>
                </a:ext>
              </a:extLst>
            </p:cNvPr>
            <p:cNvSpPr/>
            <p:nvPr/>
          </p:nvSpPr>
          <p:spPr>
            <a:xfrm>
              <a:off x="8520721" y="3110946"/>
              <a:ext cx="389255" cy="629920"/>
            </a:xfrm>
            <a:custGeom>
              <a:avLst/>
              <a:gdLst/>
              <a:ahLst/>
              <a:cxnLst/>
              <a:rect l="l" t="t" r="r" b="b"/>
              <a:pathLst>
                <a:path w="389254" h="629920">
                  <a:moveTo>
                    <a:pt x="388442" y="629894"/>
                  </a:moveTo>
                  <a:lnTo>
                    <a:pt x="388899" y="223062"/>
                  </a:lnTo>
                  <a:lnTo>
                    <a:pt x="0" y="0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26">
              <a:extLst>
                <a:ext uri="{FF2B5EF4-FFF2-40B4-BE49-F238E27FC236}">
                  <a16:creationId xmlns:a16="http://schemas.microsoft.com/office/drawing/2014/main" id="{711B527F-E52F-4501-BF8B-C2EFF2E79B46}"/>
                </a:ext>
              </a:extLst>
            </p:cNvPr>
            <p:cNvSpPr/>
            <p:nvPr/>
          </p:nvSpPr>
          <p:spPr>
            <a:xfrm>
              <a:off x="8462480" y="3077565"/>
              <a:ext cx="478790" cy="730885"/>
            </a:xfrm>
            <a:custGeom>
              <a:avLst/>
              <a:gdLst/>
              <a:ahLst/>
              <a:cxnLst/>
              <a:rect l="l" t="t" r="r" b="b"/>
              <a:pathLst>
                <a:path w="478790" h="730885">
                  <a:moveTo>
                    <a:pt x="91160" y="15811"/>
                  </a:moveTo>
                  <a:lnTo>
                    <a:pt x="0" y="0"/>
                  </a:lnTo>
                  <a:lnTo>
                    <a:pt x="59677" y="70700"/>
                  </a:lnTo>
                  <a:lnTo>
                    <a:pt x="91160" y="15811"/>
                  </a:lnTo>
                  <a:close/>
                </a:path>
                <a:path w="478790" h="730885">
                  <a:moveTo>
                    <a:pt x="478332" y="643496"/>
                  </a:moveTo>
                  <a:lnTo>
                    <a:pt x="415061" y="643420"/>
                  </a:lnTo>
                  <a:lnTo>
                    <a:pt x="446595" y="730402"/>
                  </a:lnTo>
                  <a:lnTo>
                    <a:pt x="478332" y="643496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27">
              <a:extLst>
                <a:ext uri="{FF2B5EF4-FFF2-40B4-BE49-F238E27FC236}">
                  <a16:creationId xmlns:a16="http://schemas.microsoft.com/office/drawing/2014/main" id="{DB296E41-3B59-40AB-809E-F13792A41CF7}"/>
                </a:ext>
              </a:extLst>
            </p:cNvPr>
            <p:cNvSpPr/>
            <p:nvPr/>
          </p:nvSpPr>
          <p:spPr>
            <a:xfrm>
              <a:off x="8310955" y="2547348"/>
              <a:ext cx="925194" cy="1068070"/>
            </a:xfrm>
            <a:custGeom>
              <a:avLst/>
              <a:gdLst/>
              <a:ahLst/>
              <a:cxnLst/>
              <a:rect l="l" t="t" r="r" b="b"/>
              <a:pathLst>
                <a:path w="925195" h="1068070">
                  <a:moveTo>
                    <a:pt x="462280" y="0"/>
                  </a:moveTo>
                  <a:lnTo>
                    <a:pt x="0" y="266903"/>
                  </a:lnTo>
                  <a:lnTo>
                    <a:pt x="0" y="800709"/>
                  </a:lnTo>
                  <a:lnTo>
                    <a:pt x="462280" y="1067612"/>
                  </a:lnTo>
                  <a:lnTo>
                    <a:pt x="924572" y="800709"/>
                  </a:lnTo>
                  <a:lnTo>
                    <a:pt x="924572" y="26690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28">
              <a:extLst>
                <a:ext uri="{FF2B5EF4-FFF2-40B4-BE49-F238E27FC236}">
                  <a16:creationId xmlns:a16="http://schemas.microsoft.com/office/drawing/2014/main" id="{0E9AF218-4D17-47C4-AFB6-E57F5A2B5040}"/>
                </a:ext>
              </a:extLst>
            </p:cNvPr>
            <p:cNvSpPr/>
            <p:nvPr/>
          </p:nvSpPr>
          <p:spPr>
            <a:xfrm>
              <a:off x="7659644" y="4543939"/>
              <a:ext cx="810260" cy="236854"/>
            </a:xfrm>
            <a:custGeom>
              <a:avLst/>
              <a:gdLst/>
              <a:ahLst/>
              <a:cxnLst/>
              <a:rect l="l" t="t" r="r" b="b"/>
              <a:pathLst>
                <a:path w="810259" h="236854">
                  <a:moveTo>
                    <a:pt x="0" y="8966"/>
                  </a:moveTo>
                  <a:lnTo>
                    <a:pt x="397611" y="236677"/>
                  </a:lnTo>
                  <a:lnTo>
                    <a:pt x="809777" y="0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29">
              <a:extLst>
                <a:ext uri="{FF2B5EF4-FFF2-40B4-BE49-F238E27FC236}">
                  <a16:creationId xmlns:a16="http://schemas.microsoft.com/office/drawing/2014/main" id="{64C43B13-5695-4CE1-95C3-2E6253041E66}"/>
                </a:ext>
              </a:extLst>
            </p:cNvPr>
            <p:cNvSpPr/>
            <p:nvPr/>
          </p:nvSpPr>
          <p:spPr>
            <a:xfrm>
              <a:off x="7601399" y="4519546"/>
              <a:ext cx="91440" cy="71120"/>
            </a:xfrm>
            <a:custGeom>
              <a:avLst/>
              <a:gdLst/>
              <a:ahLst/>
              <a:cxnLst/>
              <a:rect l="l" t="t" r="r" b="b"/>
              <a:pathLst>
                <a:path w="91440" h="71120">
                  <a:moveTo>
                    <a:pt x="0" y="0"/>
                  </a:moveTo>
                  <a:lnTo>
                    <a:pt x="59728" y="70662"/>
                  </a:lnTo>
                  <a:lnTo>
                    <a:pt x="91173" y="1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30">
              <a:extLst>
                <a:ext uri="{FF2B5EF4-FFF2-40B4-BE49-F238E27FC236}">
                  <a16:creationId xmlns:a16="http://schemas.microsoft.com/office/drawing/2014/main" id="{510681EB-C0BE-4D4A-B872-1F4AE8255FC7}"/>
                </a:ext>
              </a:extLst>
            </p:cNvPr>
            <p:cNvSpPr/>
            <p:nvPr/>
          </p:nvSpPr>
          <p:spPr>
            <a:xfrm>
              <a:off x="7220404" y="3903878"/>
              <a:ext cx="389255" cy="607695"/>
            </a:xfrm>
            <a:custGeom>
              <a:avLst/>
              <a:gdLst/>
              <a:ahLst/>
              <a:cxnLst/>
              <a:rect l="l" t="t" r="r" b="b"/>
              <a:pathLst>
                <a:path w="389254" h="607695">
                  <a:moveTo>
                    <a:pt x="457" y="0"/>
                  </a:moveTo>
                  <a:lnTo>
                    <a:pt x="0" y="384505"/>
                  </a:lnTo>
                  <a:lnTo>
                    <a:pt x="388912" y="607568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31">
              <a:extLst>
                <a:ext uri="{FF2B5EF4-FFF2-40B4-BE49-F238E27FC236}">
                  <a16:creationId xmlns:a16="http://schemas.microsoft.com/office/drawing/2014/main" id="{0E6ACC8F-7178-42BD-9377-914C315734B9}"/>
                </a:ext>
              </a:extLst>
            </p:cNvPr>
            <p:cNvSpPr/>
            <p:nvPr/>
          </p:nvSpPr>
          <p:spPr>
            <a:xfrm>
              <a:off x="7189190" y="3836758"/>
              <a:ext cx="478790" cy="708660"/>
            </a:xfrm>
            <a:custGeom>
              <a:avLst/>
              <a:gdLst/>
              <a:ahLst/>
              <a:cxnLst/>
              <a:rect l="l" t="t" r="r" b="b"/>
              <a:pathLst>
                <a:path w="478790" h="708660">
                  <a:moveTo>
                    <a:pt x="63284" y="86982"/>
                  </a:moveTo>
                  <a:lnTo>
                    <a:pt x="31750" y="0"/>
                  </a:lnTo>
                  <a:lnTo>
                    <a:pt x="0" y="86906"/>
                  </a:lnTo>
                  <a:lnTo>
                    <a:pt x="63284" y="86982"/>
                  </a:lnTo>
                  <a:close/>
                </a:path>
                <a:path w="478790" h="708660">
                  <a:moveTo>
                    <a:pt x="478345" y="708088"/>
                  </a:moveTo>
                  <a:lnTo>
                    <a:pt x="418668" y="637387"/>
                  </a:lnTo>
                  <a:lnTo>
                    <a:pt x="387184" y="692277"/>
                  </a:lnTo>
                  <a:lnTo>
                    <a:pt x="478345" y="708088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32">
              <a:extLst>
                <a:ext uri="{FF2B5EF4-FFF2-40B4-BE49-F238E27FC236}">
                  <a16:creationId xmlns:a16="http://schemas.microsoft.com/office/drawing/2014/main" id="{F8FBE935-4A2D-40FA-8BFB-4A8ECABCC399}"/>
                </a:ext>
              </a:extLst>
            </p:cNvPr>
            <p:cNvSpPr/>
            <p:nvPr/>
          </p:nvSpPr>
          <p:spPr>
            <a:xfrm>
              <a:off x="7133795" y="4149200"/>
              <a:ext cx="925194" cy="1068070"/>
            </a:xfrm>
            <a:custGeom>
              <a:avLst/>
              <a:gdLst/>
              <a:ahLst/>
              <a:cxnLst/>
              <a:rect l="l" t="t" r="r" b="b"/>
              <a:pathLst>
                <a:path w="925195" h="1068070">
                  <a:moveTo>
                    <a:pt x="462280" y="0"/>
                  </a:moveTo>
                  <a:lnTo>
                    <a:pt x="0" y="266903"/>
                  </a:lnTo>
                  <a:lnTo>
                    <a:pt x="0" y="800709"/>
                  </a:lnTo>
                  <a:lnTo>
                    <a:pt x="462280" y="1067612"/>
                  </a:lnTo>
                  <a:lnTo>
                    <a:pt x="924572" y="800709"/>
                  </a:lnTo>
                  <a:lnTo>
                    <a:pt x="924572" y="26690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33">
              <a:extLst>
                <a:ext uri="{FF2B5EF4-FFF2-40B4-BE49-F238E27FC236}">
                  <a16:creationId xmlns:a16="http://schemas.microsoft.com/office/drawing/2014/main" id="{C07C715B-B8E6-4BDB-89F6-3A5C24CE698A}"/>
                </a:ext>
              </a:extLst>
            </p:cNvPr>
            <p:cNvSpPr/>
            <p:nvPr userDrawn="1"/>
          </p:nvSpPr>
          <p:spPr>
            <a:xfrm>
              <a:off x="7340885" y="2968085"/>
              <a:ext cx="1437005" cy="1659255"/>
            </a:xfrm>
            <a:custGeom>
              <a:avLst/>
              <a:gdLst/>
              <a:ahLst/>
              <a:cxnLst/>
              <a:rect l="l" t="t" r="r" b="b"/>
              <a:pathLst>
                <a:path w="1437004" h="1659254">
                  <a:moveTo>
                    <a:pt x="718426" y="0"/>
                  </a:moveTo>
                  <a:lnTo>
                    <a:pt x="0" y="414781"/>
                  </a:lnTo>
                  <a:lnTo>
                    <a:pt x="0" y="1244333"/>
                  </a:lnTo>
                  <a:lnTo>
                    <a:pt x="718426" y="1659115"/>
                  </a:lnTo>
                  <a:lnTo>
                    <a:pt x="1436839" y="1244333"/>
                  </a:lnTo>
                  <a:lnTo>
                    <a:pt x="1436839" y="414781"/>
                  </a:lnTo>
                  <a:lnTo>
                    <a:pt x="718426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34">
              <a:extLst>
                <a:ext uri="{FF2B5EF4-FFF2-40B4-BE49-F238E27FC236}">
                  <a16:creationId xmlns:a16="http://schemas.microsoft.com/office/drawing/2014/main" id="{BED7E93B-5621-46C9-B7A6-E9BE1FB47599}"/>
                </a:ext>
              </a:extLst>
            </p:cNvPr>
            <p:cNvSpPr/>
            <p:nvPr/>
          </p:nvSpPr>
          <p:spPr>
            <a:xfrm>
              <a:off x="7340885" y="2968085"/>
              <a:ext cx="1437005" cy="1659255"/>
            </a:xfrm>
            <a:custGeom>
              <a:avLst/>
              <a:gdLst/>
              <a:ahLst/>
              <a:cxnLst/>
              <a:rect l="l" t="t" r="r" b="b"/>
              <a:pathLst>
                <a:path w="1437004" h="1659254">
                  <a:moveTo>
                    <a:pt x="1436839" y="1244333"/>
                  </a:moveTo>
                  <a:lnTo>
                    <a:pt x="718426" y="1659115"/>
                  </a:lnTo>
                  <a:lnTo>
                    <a:pt x="0" y="1244333"/>
                  </a:lnTo>
                  <a:lnTo>
                    <a:pt x="0" y="414781"/>
                  </a:lnTo>
                  <a:lnTo>
                    <a:pt x="718426" y="0"/>
                  </a:lnTo>
                  <a:lnTo>
                    <a:pt x="1436839" y="414781"/>
                  </a:lnTo>
                  <a:lnTo>
                    <a:pt x="1436839" y="1244333"/>
                  </a:lnTo>
                  <a:close/>
                </a:path>
              </a:pathLst>
            </a:custGeom>
            <a:ln w="111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35">
              <a:extLst>
                <a:ext uri="{FF2B5EF4-FFF2-40B4-BE49-F238E27FC236}">
                  <a16:creationId xmlns:a16="http://schemas.microsoft.com/office/drawing/2014/main" id="{894A90C7-6B5A-410D-B3D8-22272E8CC5D0}"/>
                </a:ext>
              </a:extLst>
            </p:cNvPr>
            <p:cNvSpPr/>
            <p:nvPr/>
          </p:nvSpPr>
          <p:spPr>
            <a:xfrm>
              <a:off x="7133793" y="2547353"/>
              <a:ext cx="2101850" cy="2669540"/>
            </a:xfrm>
            <a:custGeom>
              <a:avLst/>
              <a:gdLst/>
              <a:ahLst/>
              <a:cxnLst/>
              <a:rect l="l" t="t" r="r" b="b"/>
              <a:pathLst>
                <a:path w="2101850" h="2669540">
                  <a:moveTo>
                    <a:pt x="924572" y="1868754"/>
                  </a:moveTo>
                  <a:lnTo>
                    <a:pt x="462280" y="1601851"/>
                  </a:lnTo>
                  <a:lnTo>
                    <a:pt x="0" y="1868754"/>
                  </a:lnTo>
                  <a:lnTo>
                    <a:pt x="0" y="2402560"/>
                  </a:lnTo>
                  <a:lnTo>
                    <a:pt x="462280" y="2669463"/>
                  </a:lnTo>
                  <a:lnTo>
                    <a:pt x="924572" y="2402560"/>
                  </a:lnTo>
                  <a:lnTo>
                    <a:pt x="924572" y="1868754"/>
                  </a:lnTo>
                  <a:close/>
                </a:path>
                <a:path w="2101850" h="2669540">
                  <a:moveTo>
                    <a:pt x="2101735" y="266903"/>
                  </a:moveTo>
                  <a:lnTo>
                    <a:pt x="1639443" y="0"/>
                  </a:lnTo>
                  <a:lnTo>
                    <a:pt x="1177163" y="266903"/>
                  </a:lnTo>
                  <a:lnTo>
                    <a:pt x="1177163" y="800709"/>
                  </a:lnTo>
                  <a:lnTo>
                    <a:pt x="1639443" y="1067612"/>
                  </a:lnTo>
                  <a:lnTo>
                    <a:pt x="2101735" y="800709"/>
                  </a:lnTo>
                  <a:lnTo>
                    <a:pt x="2101735" y="266903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3" name="object 36">
            <a:extLst>
              <a:ext uri="{FF2B5EF4-FFF2-40B4-BE49-F238E27FC236}">
                <a16:creationId xmlns:a16="http://schemas.microsoft.com/office/drawing/2014/main" id="{923D2658-8BCC-4E54-8D2D-ECDB61F855A9}"/>
              </a:ext>
            </a:extLst>
          </p:cNvPr>
          <p:cNvGrpSpPr/>
          <p:nvPr userDrawn="1"/>
        </p:nvGrpSpPr>
        <p:grpSpPr>
          <a:xfrm>
            <a:off x="5414884" y="2547348"/>
            <a:ext cx="1638935" cy="2080260"/>
            <a:chOff x="5414884" y="2547348"/>
            <a:chExt cx="1638935" cy="2080260"/>
          </a:xfrm>
        </p:grpSpPr>
        <p:sp>
          <p:nvSpPr>
            <p:cNvPr id="104" name="object 37">
              <a:extLst>
                <a:ext uri="{FF2B5EF4-FFF2-40B4-BE49-F238E27FC236}">
                  <a16:creationId xmlns:a16="http://schemas.microsoft.com/office/drawing/2014/main" id="{5173E927-3479-4DB9-B876-5AD408C99F3E}"/>
                </a:ext>
              </a:extLst>
            </p:cNvPr>
            <p:cNvSpPr/>
            <p:nvPr/>
          </p:nvSpPr>
          <p:spPr>
            <a:xfrm>
              <a:off x="5414884" y="2968085"/>
              <a:ext cx="1437005" cy="1659255"/>
            </a:xfrm>
            <a:custGeom>
              <a:avLst/>
              <a:gdLst/>
              <a:ahLst/>
              <a:cxnLst/>
              <a:rect l="l" t="t" r="r" b="b"/>
              <a:pathLst>
                <a:path w="1437004" h="1659254">
                  <a:moveTo>
                    <a:pt x="718426" y="0"/>
                  </a:moveTo>
                  <a:lnTo>
                    <a:pt x="0" y="414781"/>
                  </a:lnTo>
                  <a:lnTo>
                    <a:pt x="0" y="1244333"/>
                  </a:lnTo>
                  <a:lnTo>
                    <a:pt x="718426" y="1659115"/>
                  </a:lnTo>
                  <a:lnTo>
                    <a:pt x="1436839" y="1244333"/>
                  </a:lnTo>
                  <a:lnTo>
                    <a:pt x="1436839" y="414781"/>
                  </a:lnTo>
                  <a:lnTo>
                    <a:pt x="718426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5" name="object 38">
              <a:extLst>
                <a:ext uri="{FF2B5EF4-FFF2-40B4-BE49-F238E27FC236}">
                  <a16:creationId xmlns:a16="http://schemas.microsoft.com/office/drawing/2014/main" id="{991248A3-1B06-4C71-854E-10A9C731CD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988" y="4373939"/>
              <a:ext cx="138019" cy="137292"/>
            </a:xfrm>
            <a:prstGeom prst="rect">
              <a:avLst/>
            </a:prstGeom>
          </p:spPr>
        </p:pic>
        <p:pic>
          <p:nvPicPr>
            <p:cNvPr id="106" name="object 39">
              <a:extLst>
                <a:ext uri="{FF2B5EF4-FFF2-40B4-BE49-F238E27FC236}">
                  <a16:creationId xmlns:a16="http://schemas.microsoft.com/office/drawing/2014/main" id="{2FCC1424-142F-4A6E-B0DC-407F2C6180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2868" y="4116760"/>
              <a:ext cx="201320" cy="198818"/>
            </a:xfrm>
            <a:prstGeom prst="rect">
              <a:avLst/>
            </a:prstGeom>
          </p:spPr>
        </p:pic>
        <p:sp>
          <p:nvSpPr>
            <p:cNvPr id="107" name="object 40">
              <a:extLst>
                <a:ext uri="{FF2B5EF4-FFF2-40B4-BE49-F238E27FC236}">
                  <a16:creationId xmlns:a16="http://schemas.microsoft.com/office/drawing/2014/main" id="{0AC59902-E243-4342-8C4D-AFCEB9485916}"/>
                </a:ext>
              </a:extLst>
            </p:cNvPr>
            <p:cNvSpPr/>
            <p:nvPr/>
          </p:nvSpPr>
          <p:spPr>
            <a:xfrm>
              <a:off x="5643840" y="4262424"/>
              <a:ext cx="680720" cy="200025"/>
            </a:xfrm>
            <a:custGeom>
              <a:avLst/>
              <a:gdLst/>
              <a:ahLst/>
              <a:cxnLst/>
              <a:rect l="l" t="t" r="r" b="b"/>
              <a:pathLst>
                <a:path w="680720" h="200025">
                  <a:moveTo>
                    <a:pt x="669730" y="135434"/>
                  </a:moveTo>
                  <a:lnTo>
                    <a:pt x="642865" y="135434"/>
                  </a:lnTo>
                  <a:lnTo>
                    <a:pt x="619421" y="180963"/>
                  </a:lnTo>
                  <a:lnTo>
                    <a:pt x="617033" y="186373"/>
                  </a:lnTo>
                  <a:lnTo>
                    <a:pt x="619268" y="193358"/>
                  </a:lnTo>
                  <a:lnTo>
                    <a:pt x="624945" y="196686"/>
                  </a:lnTo>
                  <a:lnTo>
                    <a:pt x="630482" y="199531"/>
                  </a:lnTo>
                  <a:lnTo>
                    <a:pt x="637937" y="197143"/>
                  </a:lnTo>
                  <a:lnTo>
                    <a:pt x="669730" y="135434"/>
                  </a:lnTo>
                  <a:close/>
                </a:path>
                <a:path w="680720" h="200025">
                  <a:moveTo>
                    <a:pt x="331138" y="23552"/>
                  </a:moveTo>
                  <a:lnTo>
                    <a:pt x="264369" y="23552"/>
                  </a:lnTo>
                  <a:lnTo>
                    <a:pt x="276098" y="23672"/>
                  </a:lnTo>
                  <a:lnTo>
                    <a:pt x="287480" y="26314"/>
                  </a:lnTo>
                  <a:lnTo>
                    <a:pt x="298123" y="31459"/>
                  </a:lnTo>
                  <a:lnTo>
                    <a:pt x="496980" y="153341"/>
                  </a:lnTo>
                  <a:lnTo>
                    <a:pt x="512462" y="160696"/>
                  </a:lnTo>
                  <a:lnTo>
                    <a:pt x="528822" y="164488"/>
                  </a:lnTo>
                  <a:lnTo>
                    <a:pt x="545568" y="164685"/>
                  </a:lnTo>
                  <a:lnTo>
                    <a:pt x="562207" y="161253"/>
                  </a:lnTo>
                  <a:lnTo>
                    <a:pt x="625035" y="141141"/>
                  </a:lnTo>
                  <a:lnTo>
                    <a:pt x="543835" y="141141"/>
                  </a:lnTo>
                  <a:lnTo>
                    <a:pt x="532106" y="141019"/>
                  </a:lnTo>
                  <a:lnTo>
                    <a:pt x="520728" y="138377"/>
                  </a:lnTo>
                  <a:lnTo>
                    <a:pt x="510086" y="133237"/>
                  </a:lnTo>
                  <a:lnTo>
                    <a:pt x="331138" y="23552"/>
                  </a:lnTo>
                  <a:close/>
                </a:path>
                <a:path w="680720" h="200025">
                  <a:moveTo>
                    <a:pt x="595240" y="66930"/>
                  </a:moveTo>
                  <a:lnTo>
                    <a:pt x="589652" y="68721"/>
                  </a:lnTo>
                  <a:lnTo>
                    <a:pt x="587163" y="70537"/>
                  </a:lnTo>
                  <a:lnTo>
                    <a:pt x="582730" y="79147"/>
                  </a:lnTo>
                  <a:lnTo>
                    <a:pt x="585118" y="86602"/>
                  </a:lnTo>
                  <a:lnTo>
                    <a:pt x="636172" y="112904"/>
                  </a:lnTo>
                  <a:lnTo>
                    <a:pt x="555527" y="138723"/>
                  </a:lnTo>
                  <a:lnTo>
                    <a:pt x="543835" y="141141"/>
                  </a:lnTo>
                  <a:lnTo>
                    <a:pt x="625035" y="141141"/>
                  </a:lnTo>
                  <a:lnTo>
                    <a:pt x="642865" y="135434"/>
                  </a:lnTo>
                  <a:lnTo>
                    <a:pt x="669730" y="135434"/>
                  </a:lnTo>
                  <a:lnTo>
                    <a:pt x="680101" y="115304"/>
                  </a:lnTo>
                  <a:lnTo>
                    <a:pt x="677866" y="108306"/>
                  </a:lnTo>
                  <a:lnTo>
                    <a:pt x="672189" y="104992"/>
                  </a:lnTo>
                  <a:lnTo>
                    <a:pt x="598339" y="66955"/>
                  </a:lnTo>
                  <a:lnTo>
                    <a:pt x="595240" y="66930"/>
                  </a:lnTo>
                  <a:close/>
                </a:path>
                <a:path w="680720" h="200025">
                  <a:moveTo>
                    <a:pt x="262634" y="0"/>
                  </a:moveTo>
                  <a:lnTo>
                    <a:pt x="245990" y="3430"/>
                  </a:lnTo>
                  <a:lnTo>
                    <a:pt x="0" y="82179"/>
                  </a:lnTo>
                  <a:lnTo>
                    <a:pt x="27496" y="98054"/>
                  </a:lnTo>
                  <a:lnTo>
                    <a:pt x="252683" y="25972"/>
                  </a:lnTo>
                  <a:lnTo>
                    <a:pt x="264369" y="23552"/>
                  </a:lnTo>
                  <a:lnTo>
                    <a:pt x="331138" y="23552"/>
                  </a:lnTo>
                  <a:lnTo>
                    <a:pt x="311217" y="11342"/>
                  </a:lnTo>
                  <a:lnTo>
                    <a:pt x="295737" y="3992"/>
                  </a:lnTo>
                  <a:lnTo>
                    <a:pt x="279380" y="199"/>
                  </a:lnTo>
                  <a:lnTo>
                    <a:pt x="262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41">
              <a:extLst>
                <a:ext uri="{FF2B5EF4-FFF2-40B4-BE49-F238E27FC236}">
                  <a16:creationId xmlns:a16="http://schemas.microsoft.com/office/drawing/2014/main" id="{F9DC864D-1221-4FDA-BB29-8D2FB216BE96}"/>
                </a:ext>
              </a:extLst>
            </p:cNvPr>
            <p:cNvSpPr/>
            <p:nvPr/>
          </p:nvSpPr>
          <p:spPr>
            <a:xfrm>
              <a:off x="6128890" y="2547348"/>
              <a:ext cx="925194" cy="1068070"/>
            </a:xfrm>
            <a:custGeom>
              <a:avLst/>
              <a:gdLst/>
              <a:ahLst/>
              <a:cxnLst/>
              <a:rect l="l" t="t" r="r" b="b"/>
              <a:pathLst>
                <a:path w="925195" h="1068070">
                  <a:moveTo>
                    <a:pt x="462279" y="0"/>
                  </a:moveTo>
                  <a:lnTo>
                    <a:pt x="0" y="266903"/>
                  </a:lnTo>
                  <a:lnTo>
                    <a:pt x="0" y="800709"/>
                  </a:lnTo>
                  <a:lnTo>
                    <a:pt x="462279" y="1067612"/>
                  </a:lnTo>
                  <a:lnTo>
                    <a:pt x="924572" y="800709"/>
                  </a:lnTo>
                  <a:lnTo>
                    <a:pt x="924572" y="266903"/>
                  </a:lnTo>
                  <a:lnTo>
                    <a:pt x="462279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9" name="object 42">
            <a:extLst>
              <a:ext uri="{FF2B5EF4-FFF2-40B4-BE49-F238E27FC236}">
                <a16:creationId xmlns:a16="http://schemas.microsoft.com/office/drawing/2014/main" id="{BDB7C8D2-4BBD-4F70-A9F7-C9FE215A0F9D}"/>
              </a:ext>
            </a:extLst>
          </p:cNvPr>
          <p:cNvSpPr txBox="1"/>
          <p:nvPr userDrawn="1"/>
        </p:nvSpPr>
        <p:spPr>
          <a:xfrm>
            <a:off x="7879677" y="3256140"/>
            <a:ext cx="36385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5" dirty="0">
                <a:solidFill>
                  <a:srgbClr val="FFFFFF"/>
                </a:solidFill>
                <a:latin typeface="Open Sans"/>
                <a:cs typeface="Open Sans"/>
              </a:rPr>
              <a:t>€M</a:t>
            </a:r>
            <a:endParaRPr sz="1750" dirty="0">
              <a:latin typeface="Open Sans"/>
              <a:cs typeface="Open Sans"/>
            </a:endParaRPr>
          </a:p>
        </p:txBody>
      </p:sp>
      <p:sp>
        <p:nvSpPr>
          <p:cNvPr id="110" name="object 43">
            <a:extLst>
              <a:ext uri="{FF2B5EF4-FFF2-40B4-BE49-F238E27FC236}">
                <a16:creationId xmlns:a16="http://schemas.microsoft.com/office/drawing/2014/main" id="{6F15CFDD-4EAE-4B9A-888F-128C709128BC}"/>
              </a:ext>
            </a:extLst>
          </p:cNvPr>
          <p:cNvSpPr txBox="1"/>
          <p:nvPr userDrawn="1"/>
        </p:nvSpPr>
        <p:spPr>
          <a:xfrm>
            <a:off x="7515529" y="3196206"/>
            <a:ext cx="1100455" cy="979169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0"/>
              </a:spcBef>
            </a:pPr>
            <a:r>
              <a:rPr lang="en-US" sz="3150" b="1" spc="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315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lang="en-US" sz="8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800" dirty="0">
              <a:latin typeface="Open Sans"/>
              <a:cs typeface="Open Sans"/>
            </a:endParaRPr>
          </a:p>
        </p:txBody>
      </p:sp>
      <p:grpSp>
        <p:nvGrpSpPr>
          <p:cNvPr id="111" name="object 44">
            <a:extLst>
              <a:ext uri="{FF2B5EF4-FFF2-40B4-BE49-F238E27FC236}">
                <a16:creationId xmlns:a16="http://schemas.microsoft.com/office/drawing/2014/main" id="{225871AA-1741-4AFA-B52A-F0862AB2CB61}"/>
              </a:ext>
            </a:extLst>
          </p:cNvPr>
          <p:cNvGrpSpPr/>
          <p:nvPr userDrawn="1"/>
        </p:nvGrpSpPr>
        <p:grpSpPr>
          <a:xfrm>
            <a:off x="7133795" y="2547348"/>
            <a:ext cx="2101850" cy="2669540"/>
            <a:chOff x="7133795" y="2547348"/>
            <a:chExt cx="2101850" cy="2669540"/>
          </a:xfrm>
        </p:grpSpPr>
        <p:sp>
          <p:nvSpPr>
            <p:cNvPr id="112" name="object 45">
              <a:extLst>
                <a:ext uri="{FF2B5EF4-FFF2-40B4-BE49-F238E27FC236}">
                  <a16:creationId xmlns:a16="http://schemas.microsoft.com/office/drawing/2014/main" id="{7CA93E75-C5E1-4D58-83F5-C3B84BAFFFA3}"/>
                </a:ext>
              </a:extLst>
            </p:cNvPr>
            <p:cNvSpPr/>
            <p:nvPr/>
          </p:nvSpPr>
          <p:spPr>
            <a:xfrm>
              <a:off x="8621389" y="3883423"/>
              <a:ext cx="299085" cy="582295"/>
            </a:xfrm>
            <a:custGeom>
              <a:avLst/>
              <a:gdLst/>
              <a:ahLst/>
              <a:cxnLst/>
              <a:rect l="l" t="t" r="r" b="b"/>
              <a:pathLst>
                <a:path w="299084" h="582295">
                  <a:moveTo>
                    <a:pt x="0" y="581939"/>
                  </a:moveTo>
                  <a:lnTo>
                    <a:pt x="296024" y="414972"/>
                  </a:lnTo>
                  <a:lnTo>
                    <a:pt x="299046" y="0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46">
              <a:extLst>
                <a:ext uri="{FF2B5EF4-FFF2-40B4-BE49-F238E27FC236}">
                  <a16:creationId xmlns:a16="http://schemas.microsoft.com/office/drawing/2014/main" id="{3C1A97FF-0458-4F4A-A676-2D68A37D6385}"/>
                </a:ext>
              </a:extLst>
            </p:cNvPr>
            <p:cNvSpPr/>
            <p:nvPr/>
          </p:nvSpPr>
          <p:spPr>
            <a:xfrm>
              <a:off x="8562926" y="4428068"/>
              <a:ext cx="91440" cy="70485"/>
            </a:xfrm>
            <a:custGeom>
              <a:avLst/>
              <a:gdLst/>
              <a:ahLst/>
              <a:cxnLst/>
              <a:rect l="l" t="t" r="r" b="b"/>
              <a:pathLst>
                <a:path w="91440" h="70485">
                  <a:moveTo>
                    <a:pt x="60185" y="0"/>
                  </a:moveTo>
                  <a:lnTo>
                    <a:pt x="0" y="70269"/>
                  </a:lnTo>
                  <a:lnTo>
                    <a:pt x="91274" y="55117"/>
                  </a:lnTo>
                  <a:lnTo>
                    <a:pt x="6018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47">
              <a:extLst>
                <a:ext uri="{FF2B5EF4-FFF2-40B4-BE49-F238E27FC236}">
                  <a16:creationId xmlns:a16="http://schemas.microsoft.com/office/drawing/2014/main" id="{6AD17C20-A465-48A3-840A-25A695F27713}"/>
                </a:ext>
              </a:extLst>
            </p:cNvPr>
            <p:cNvSpPr/>
            <p:nvPr/>
          </p:nvSpPr>
          <p:spPr>
            <a:xfrm>
              <a:off x="7218011" y="3127085"/>
              <a:ext cx="299085" cy="615950"/>
            </a:xfrm>
            <a:custGeom>
              <a:avLst/>
              <a:gdLst/>
              <a:ahLst/>
              <a:cxnLst/>
              <a:rect l="l" t="t" r="r" b="b"/>
              <a:pathLst>
                <a:path w="299084" h="615950">
                  <a:moveTo>
                    <a:pt x="299046" y="0"/>
                  </a:moveTo>
                  <a:lnTo>
                    <a:pt x="3022" y="166966"/>
                  </a:lnTo>
                  <a:lnTo>
                    <a:pt x="0" y="615429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48">
              <a:extLst>
                <a:ext uri="{FF2B5EF4-FFF2-40B4-BE49-F238E27FC236}">
                  <a16:creationId xmlns:a16="http://schemas.microsoft.com/office/drawing/2014/main" id="{AFE215F3-04F2-46D3-80BE-F506D6266869}"/>
                </a:ext>
              </a:extLst>
            </p:cNvPr>
            <p:cNvSpPr/>
            <p:nvPr/>
          </p:nvSpPr>
          <p:spPr>
            <a:xfrm>
              <a:off x="7484246" y="3094109"/>
              <a:ext cx="91440" cy="70485"/>
            </a:xfrm>
            <a:custGeom>
              <a:avLst/>
              <a:gdLst/>
              <a:ahLst/>
              <a:cxnLst/>
              <a:rect l="l" t="t" r="r" b="b"/>
              <a:pathLst>
                <a:path w="91440" h="70485">
                  <a:moveTo>
                    <a:pt x="91274" y="0"/>
                  </a:moveTo>
                  <a:lnTo>
                    <a:pt x="0" y="15151"/>
                  </a:lnTo>
                  <a:lnTo>
                    <a:pt x="31089" y="70269"/>
                  </a:lnTo>
                  <a:lnTo>
                    <a:pt x="9127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49">
              <a:extLst>
                <a:ext uri="{FF2B5EF4-FFF2-40B4-BE49-F238E27FC236}">
                  <a16:creationId xmlns:a16="http://schemas.microsoft.com/office/drawing/2014/main" id="{14309606-72C6-4844-8AAC-FF3FA9D0586E}"/>
                </a:ext>
              </a:extLst>
            </p:cNvPr>
            <p:cNvSpPr/>
            <p:nvPr/>
          </p:nvSpPr>
          <p:spPr>
            <a:xfrm>
              <a:off x="7133793" y="2547353"/>
              <a:ext cx="2101850" cy="2669540"/>
            </a:xfrm>
            <a:custGeom>
              <a:avLst/>
              <a:gdLst/>
              <a:ahLst/>
              <a:cxnLst/>
              <a:rect l="l" t="t" r="r" b="b"/>
              <a:pathLst>
                <a:path w="2101850" h="2669540">
                  <a:moveTo>
                    <a:pt x="924572" y="1868754"/>
                  </a:moveTo>
                  <a:lnTo>
                    <a:pt x="462280" y="1601851"/>
                  </a:lnTo>
                  <a:lnTo>
                    <a:pt x="0" y="1868754"/>
                  </a:lnTo>
                  <a:lnTo>
                    <a:pt x="0" y="2402560"/>
                  </a:lnTo>
                  <a:lnTo>
                    <a:pt x="462280" y="2669463"/>
                  </a:lnTo>
                  <a:lnTo>
                    <a:pt x="924572" y="2402560"/>
                  </a:lnTo>
                  <a:lnTo>
                    <a:pt x="924572" y="1868754"/>
                  </a:lnTo>
                  <a:close/>
                </a:path>
                <a:path w="2101850" h="2669540">
                  <a:moveTo>
                    <a:pt x="2101735" y="266903"/>
                  </a:moveTo>
                  <a:lnTo>
                    <a:pt x="1639443" y="0"/>
                  </a:lnTo>
                  <a:lnTo>
                    <a:pt x="1177163" y="266903"/>
                  </a:lnTo>
                  <a:lnTo>
                    <a:pt x="1177163" y="800709"/>
                  </a:lnTo>
                  <a:lnTo>
                    <a:pt x="1639443" y="1067612"/>
                  </a:lnTo>
                  <a:lnTo>
                    <a:pt x="2101735" y="800709"/>
                  </a:lnTo>
                  <a:lnTo>
                    <a:pt x="2101735" y="266903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0" name="object 53">
            <a:extLst>
              <a:ext uri="{FF2B5EF4-FFF2-40B4-BE49-F238E27FC236}">
                <a16:creationId xmlns:a16="http://schemas.microsoft.com/office/drawing/2014/main" id="{BD42F059-4E13-4846-842B-68801AEF133D}"/>
              </a:ext>
            </a:extLst>
          </p:cNvPr>
          <p:cNvSpPr txBox="1"/>
          <p:nvPr userDrawn="1"/>
        </p:nvSpPr>
        <p:spPr>
          <a:xfrm>
            <a:off x="3603868" y="3467583"/>
            <a:ext cx="1213485" cy="508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150" b="1" spc="65" dirty="0">
                <a:solidFill>
                  <a:srgbClr val="FFFFFF"/>
                </a:solidFill>
                <a:latin typeface="Open Sans"/>
                <a:cs typeface="Open Sans"/>
              </a:rPr>
              <a:t>2000+</a:t>
            </a:r>
            <a:endParaRPr sz="3150" dirty="0">
              <a:latin typeface="Open Sans"/>
              <a:cs typeface="Open Sans"/>
            </a:endParaRPr>
          </a:p>
        </p:txBody>
      </p:sp>
      <p:sp>
        <p:nvSpPr>
          <p:cNvPr id="121" name="object 54">
            <a:extLst>
              <a:ext uri="{FF2B5EF4-FFF2-40B4-BE49-F238E27FC236}">
                <a16:creationId xmlns:a16="http://schemas.microsoft.com/office/drawing/2014/main" id="{155BAEFD-FA72-47A6-B9FA-53584D98745A}"/>
              </a:ext>
            </a:extLst>
          </p:cNvPr>
          <p:cNvSpPr txBox="1"/>
          <p:nvPr userDrawn="1"/>
        </p:nvSpPr>
        <p:spPr>
          <a:xfrm>
            <a:off x="3945200" y="3901753"/>
            <a:ext cx="5219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Open Sans"/>
                <a:cs typeface="Open Sans"/>
              </a:rPr>
              <a:t>PARTNERS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122" name="object 55">
            <a:extLst>
              <a:ext uri="{FF2B5EF4-FFF2-40B4-BE49-F238E27FC236}">
                <a16:creationId xmlns:a16="http://schemas.microsoft.com/office/drawing/2014/main" id="{63CC9153-91C7-4831-980E-54C2CF661FD5}"/>
              </a:ext>
            </a:extLst>
          </p:cNvPr>
          <p:cNvSpPr/>
          <p:nvPr userDrawn="1"/>
        </p:nvSpPr>
        <p:spPr>
          <a:xfrm>
            <a:off x="6128890" y="2547348"/>
            <a:ext cx="925194" cy="1068070"/>
          </a:xfrm>
          <a:custGeom>
            <a:avLst/>
            <a:gdLst/>
            <a:ahLst/>
            <a:cxnLst/>
            <a:rect l="l" t="t" r="r" b="b"/>
            <a:pathLst>
              <a:path w="925195" h="1068070">
                <a:moveTo>
                  <a:pt x="462279" y="0"/>
                </a:moveTo>
                <a:lnTo>
                  <a:pt x="0" y="266903"/>
                </a:lnTo>
                <a:lnTo>
                  <a:pt x="0" y="800709"/>
                </a:lnTo>
                <a:lnTo>
                  <a:pt x="462279" y="1067612"/>
                </a:lnTo>
                <a:lnTo>
                  <a:pt x="924572" y="800709"/>
                </a:lnTo>
                <a:lnTo>
                  <a:pt x="924572" y="266903"/>
                </a:lnTo>
                <a:lnTo>
                  <a:pt x="462279" y="0"/>
                </a:lnTo>
                <a:close/>
              </a:path>
            </a:pathLst>
          </a:custGeom>
          <a:solidFill>
            <a:srgbClr val="494C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63">
            <a:extLst>
              <a:ext uri="{FF2B5EF4-FFF2-40B4-BE49-F238E27FC236}">
                <a16:creationId xmlns:a16="http://schemas.microsoft.com/office/drawing/2014/main" id="{0C8567D4-8FAB-496E-ACFE-6E850189C2C1}"/>
              </a:ext>
            </a:extLst>
          </p:cNvPr>
          <p:cNvSpPr txBox="1"/>
          <p:nvPr userDrawn="1"/>
        </p:nvSpPr>
        <p:spPr>
          <a:xfrm>
            <a:off x="4499318" y="4627308"/>
            <a:ext cx="342265" cy="40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981</a:t>
            </a:r>
            <a:endParaRPr sz="1400" dirty="0">
              <a:latin typeface="Open Sans"/>
              <a:cs typeface="Open Sans"/>
            </a:endParaRPr>
          </a:p>
          <a:p>
            <a:pPr marL="63500" marR="54610" algn="ctr">
              <a:lnSpc>
                <a:spcPct val="105500"/>
              </a:lnSpc>
              <a:spcBef>
                <a:spcPts val="15"/>
              </a:spcBef>
            </a:pP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Action  plans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130" name="object 64">
            <a:extLst>
              <a:ext uri="{FF2B5EF4-FFF2-40B4-BE49-F238E27FC236}">
                <a16:creationId xmlns:a16="http://schemas.microsoft.com/office/drawing/2014/main" id="{96D5BE80-7211-4364-999E-C994EA5528B5}"/>
              </a:ext>
            </a:extLst>
          </p:cNvPr>
          <p:cNvSpPr txBox="1"/>
          <p:nvPr userDrawn="1"/>
        </p:nvSpPr>
        <p:spPr>
          <a:xfrm>
            <a:off x="3020682" y="3000052"/>
            <a:ext cx="435609" cy="399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90%</a:t>
            </a:r>
            <a:endParaRPr sz="1400" dirty="0">
              <a:latin typeface="Open Sans"/>
              <a:cs typeface="Open Sans"/>
            </a:endParaRPr>
          </a:p>
          <a:p>
            <a:pPr marL="12700" marR="5080" indent="74295">
              <a:lnSpc>
                <a:spcPts val="630"/>
              </a:lnSpc>
              <a:spcBef>
                <a:spcPts val="15"/>
              </a:spcBef>
            </a:pP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Regions </a:t>
            </a:r>
            <a:r>
              <a:rPr sz="500" b="1" spc="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represented</a:t>
            </a:r>
            <a:endParaRPr sz="500" dirty="0">
              <a:latin typeface="Open Sans"/>
              <a:cs typeface="Open Sans"/>
            </a:endParaRPr>
          </a:p>
        </p:txBody>
      </p:sp>
      <p:grpSp>
        <p:nvGrpSpPr>
          <p:cNvPr id="131" name="object 65">
            <a:extLst>
              <a:ext uri="{FF2B5EF4-FFF2-40B4-BE49-F238E27FC236}">
                <a16:creationId xmlns:a16="http://schemas.microsoft.com/office/drawing/2014/main" id="{DF1206B2-FAF5-4AC1-A3F3-1A2F52C8DE1D}"/>
              </a:ext>
            </a:extLst>
          </p:cNvPr>
          <p:cNvGrpSpPr/>
          <p:nvPr userDrawn="1"/>
        </p:nvGrpSpPr>
        <p:grpSpPr>
          <a:xfrm>
            <a:off x="7431837" y="2803305"/>
            <a:ext cx="1553845" cy="1805305"/>
            <a:chOff x="7431837" y="2803305"/>
            <a:chExt cx="1553845" cy="1805305"/>
          </a:xfrm>
        </p:grpSpPr>
        <p:pic>
          <p:nvPicPr>
            <p:cNvPr id="132" name="object 66">
              <a:extLst>
                <a:ext uri="{FF2B5EF4-FFF2-40B4-BE49-F238E27FC236}">
                  <a16:creationId xmlns:a16="http://schemas.microsoft.com/office/drawing/2014/main" id="{AB731DA4-1576-4CC3-94C5-999BF969624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5008" y="4405872"/>
              <a:ext cx="174689" cy="173686"/>
            </a:xfrm>
            <a:prstGeom prst="rect">
              <a:avLst/>
            </a:prstGeom>
          </p:spPr>
        </p:pic>
        <p:sp>
          <p:nvSpPr>
            <p:cNvPr id="133" name="object 67">
              <a:extLst>
                <a:ext uri="{FF2B5EF4-FFF2-40B4-BE49-F238E27FC236}">
                  <a16:creationId xmlns:a16="http://schemas.microsoft.com/office/drawing/2014/main" id="{B41698FE-25E2-464C-87D1-1D4DFDADF8FA}"/>
                </a:ext>
              </a:extLst>
            </p:cNvPr>
            <p:cNvSpPr/>
            <p:nvPr/>
          </p:nvSpPr>
          <p:spPr>
            <a:xfrm>
              <a:off x="7431837" y="2803308"/>
              <a:ext cx="1553845" cy="1805305"/>
            </a:xfrm>
            <a:custGeom>
              <a:avLst/>
              <a:gdLst/>
              <a:ahLst/>
              <a:cxnLst/>
              <a:rect l="l" t="t" r="r" b="b"/>
              <a:pathLst>
                <a:path w="1553845" h="1805304">
                  <a:moveTo>
                    <a:pt x="341706" y="1575346"/>
                  </a:moveTo>
                  <a:lnTo>
                    <a:pt x="334327" y="1575346"/>
                  </a:lnTo>
                  <a:lnTo>
                    <a:pt x="334327" y="1582966"/>
                  </a:lnTo>
                  <a:lnTo>
                    <a:pt x="334327" y="1797596"/>
                  </a:lnTo>
                  <a:lnTo>
                    <a:pt x="7391" y="1797596"/>
                  </a:lnTo>
                  <a:lnTo>
                    <a:pt x="7391" y="1582966"/>
                  </a:lnTo>
                  <a:lnTo>
                    <a:pt x="334327" y="1582966"/>
                  </a:lnTo>
                  <a:lnTo>
                    <a:pt x="334327" y="1575346"/>
                  </a:lnTo>
                  <a:lnTo>
                    <a:pt x="0" y="1575346"/>
                  </a:lnTo>
                  <a:lnTo>
                    <a:pt x="0" y="1582966"/>
                  </a:lnTo>
                  <a:lnTo>
                    <a:pt x="0" y="1797596"/>
                  </a:lnTo>
                  <a:lnTo>
                    <a:pt x="0" y="1805216"/>
                  </a:lnTo>
                  <a:lnTo>
                    <a:pt x="341706" y="1805216"/>
                  </a:lnTo>
                  <a:lnTo>
                    <a:pt x="341706" y="1798218"/>
                  </a:lnTo>
                  <a:lnTo>
                    <a:pt x="341706" y="1797596"/>
                  </a:lnTo>
                  <a:lnTo>
                    <a:pt x="341706" y="1582966"/>
                  </a:lnTo>
                  <a:lnTo>
                    <a:pt x="341706" y="1582839"/>
                  </a:lnTo>
                  <a:lnTo>
                    <a:pt x="341706" y="1575346"/>
                  </a:lnTo>
                  <a:close/>
                </a:path>
                <a:path w="1553845" h="1805304">
                  <a:moveTo>
                    <a:pt x="1316075" y="130403"/>
                  </a:moveTo>
                  <a:lnTo>
                    <a:pt x="1313688" y="124688"/>
                  </a:lnTo>
                  <a:lnTo>
                    <a:pt x="1308430" y="122770"/>
                  </a:lnTo>
                  <a:lnTo>
                    <a:pt x="1303185" y="124688"/>
                  </a:lnTo>
                  <a:lnTo>
                    <a:pt x="1300797" y="130403"/>
                  </a:lnTo>
                  <a:lnTo>
                    <a:pt x="1303185" y="136131"/>
                  </a:lnTo>
                  <a:lnTo>
                    <a:pt x="1308430" y="138036"/>
                  </a:lnTo>
                  <a:lnTo>
                    <a:pt x="1313688" y="136131"/>
                  </a:lnTo>
                  <a:lnTo>
                    <a:pt x="1316075" y="130403"/>
                  </a:lnTo>
                  <a:close/>
                </a:path>
                <a:path w="1553845" h="1805304">
                  <a:moveTo>
                    <a:pt x="1553489" y="10185"/>
                  </a:moveTo>
                  <a:lnTo>
                    <a:pt x="1552054" y="2806"/>
                  </a:lnTo>
                  <a:lnTo>
                    <a:pt x="1549476" y="495"/>
                  </a:lnTo>
                  <a:lnTo>
                    <a:pt x="1546428" y="0"/>
                  </a:lnTo>
                  <a:lnTo>
                    <a:pt x="1111859" y="84836"/>
                  </a:lnTo>
                  <a:lnTo>
                    <a:pt x="1109167" y="88836"/>
                  </a:lnTo>
                  <a:lnTo>
                    <a:pt x="1110678" y="96634"/>
                  </a:lnTo>
                  <a:lnTo>
                    <a:pt x="1113866" y="99148"/>
                  </a:lnTo>
                  <a:lnTo>
                    <a:pt x="1117930" y="99148"/>
                  </a:lnTo>
                  <a:lnTo>
                    <a:pt x="1118425" y="99110"/>
                  </a:lnTo>
                  <a:lnTo>
                    <a:pt x="1118920" y="98996"/>
                  </a:lnTo>
                  <a:lnTo>
                    <a:pt x="1302766" y="62890"/>
                  </a:lnTo>
                  <a:lnTo>
                    <a:pt x="1302639" y="63144"/>
                  </a:lnTo>
                  <a:lnTo>
                    <a:pt x="1302486" y="63347"/>
                  </a:lnTo>
                  <a:lnTo>
                    <a:pt x="1270482" y="127342"/>
                  </a:lnTo>
                  <a:lnTo>
                    <a:pt x="1270215" y="128524"/>
                  </a:lnTo>
                  <a:lnTo>
                    <a:pt x="1270215" y="164477"/>
                  </a:lnTo>
                  <a:lnTo>
                    <a:pt x="1273632" y="167894"/>
                  </a:lnTo>
                  <a:lnTo>
                    <a:pt x="1388999" y="167894"/>
                  </a:lnTo>
                  <a:lnTo>
                    <a:pt x="1392415" y="164477"/>
                  </a:lnTo>
                  <a:lnTo>
                    <a:pt x="1392415" y="152615"/>
                  </a:lnTo>
                  <a:lnTo>
                    <a:pt x="1392402" y="128524"/>
                  </a:lnTo>
                  <a:lnTo>
                    <a:pt x="1392110" y="127495"/>
                  </a:lnTo>
                  <a:lnTo>
                    <a:pt x="1391653" y="126530"/>
                  </a:lnTo>
                  <a:lnTo>
                    <a:pt x="1391653" y="126403"/>
                  </a:lnTo>
                  <a:lnTo>
                    <a:pt x="1377137" y="97370"/>
                  </a:lnTo>
                  <a:lnTo>
                    <a:pt x="1377137" y="137350"/>
                  </a:lnTo>
                  <a:lnTo>
                    <a:pt x="1377137" y="152615"/>
                  </a:lnTo>
                  <a:lnTo>
                    <a:pt x="1285481" y="152615"/>
                  </a:lnTo>
                  <a:lnTo>
                    <a:pt x="1285481" y="131495"/>
                  </a:lnTo>
                  <a:lnTo>
                    <a:pt x="1318945" y="64592"/>
                  </a:lnTo>
                  <a:lnTo>
                    <a:pt x="1321676" y="62890"/>
                  </a:lnTo>
                  <a:lnTo>
                    <a:pt x="1324800" y="60960"/>
                  </a:lnTo>
                  <a:lnTo>
                    <a:pt x="1337830" y="60960"/>
                  </a:lnTo>
                  <a:lnTo>
                    <a:pt x="1343685" y="64592"/>
                  </a:lnTo>
                  <a:lnTo>
                    <a:pt x="1372425" y="122072"/>
                  </a:lnTo>
                  <a:lnTo>
                    <a:pt x="1334731" y="122072"/>
                  </a:lnTo>
                  <a:lnTo>
                    <a:pt x="1331315" y="125488"/>
                  </a:lnTo>
                  <a:lnTo>
                    <a:pt x="1331315" y="133921"/>
                  </a:lnTo>
                  <a:lnTo>
                    <a:pt x="1334731" y="137350"/>
                  </a:lnTo>
                  <a:lnTo>
                    <a:pt x="1377137" y="137350"/>
                  </a:lnTo>
                  <a:lnTo>
                    <a:pt x="1377137" y="97370"/>
                  </a:lnTo>
                  <a:lnTo>
                    <a:pt x="1358938" y="60960"/>
                  </a:lnTo>
                  <a:lnTo>
                    <a:pt x="1358239" y="59550"/>
                  </a:lnTo>
                  <a:lnTo>
                    <a:pt x="1355432" y="56032"/>
                  </a:lnTo>
                  <a:lnTo>
                    <a:pt x="1352092" y="53251"/>
                  </a:lnTo>
                  <a:lnTo>
                    <a:pt x="1550797" y="14198"/>
                  </a:lnTo>
                  <a:lnTo>
                    <a:pt x="1553489" y="10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4" name="object 68">
            <a:extLst>
              <a:ext uri="{FF2B5EF4-FFF2-40B4-BE49-F238E27FC236}">
                <a16:creationId xmlns:a16="http://schemas.microsoft.com/office/drawing/2014/main" id="{2C857EA5-49BD-4429-BD8B-D7B660B3B5B4}"/>
              </a:ext>
            </a:extLst>
          </p:cNvPr>
          <p:cNvGrpSpPr/>
          <p:nvPr userDrawn="1"/>
        </p:nvGrpSpPr>
        <p:grpSpPr>
          <a:xfrm>
            <a:off x="6421856" y="2764485"/>
            <a:ext cx="342265" cy="229870"/>
            <a:chOff x="6421856" y="2764485"/>
            <a:chExt cx="342265" cy="229870"/>
          </a:xfrm>
        </p:grpSpPr>
        <p:pic>
          <p:nvPicPr>
            <p:cNvPr id="135" name="object 69">
              <a:extLst>
                <a:ext uri="{FF2B5EF4-FFF2-40B4-BE49-F238E27FC236}">
                  <a16:creationId xmlns:a16="http://schemas.microsoft.com/office/drawing/2014/main" id="{9FAE0E74-23BC-4FBA-9886-2143B41E16C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5024" y="2791397"/>
              <a:ext cx="174689" cy="173686"/>
            </a:xfrm>
            <a:prstGeom prst="rect">
              <a:avLst/>
            </a:prstGeom>
          </p:spPr>
        </p:pic>
        <p:sp>
          <p:nvSpPr>
            <p:cNvPr id="136" name="object 70">
              <a:extLst>
                <a:ext uri="{FF2B5EF4-FFF2-40B4-BE49-F238E27FC236}">
                  <a16:creationId xmlns:a16="http://schemas.microsoft.com/office/drawing/2014/main" id="{2C8806D7-0CF0-41F1-B07D-D3D455D18A21}"/>
                </a:ext>
              </a:extLst>
            </p:cNvPr>
            <p:cNvSpPr/>
            <p:nvPr/>
          </p:nvSpPr>
          <p:spPr>
            <a:xfrm>
              <a:off x="6421844" y="2764484"/>
              <a:ext cx="342265" cy="229870"/>
            </a:xfrm>
            <a:custGeom>
              <a:avLst/>
              <a:gdLst/>
              <a:ahLst/>
              <a:cxnLst/>
              <a:rect l="l" t="t" r="r" b="b"/>
              <a:pathLst>
                <a:path w="342265" h="229869">
                  <a:moveTo>
                    <a:pt x="341718" y="0"/>
                  </a:moveTo>
                  <a:lnTo>
                    <a:pt x="334340" y="0"/>
                  </a:lnTo>
                  <a:lnTo>
                    <a:pt x="334340" y="7620"/>
                  </a:lnTo>
                  <a:lnTo>
                    <a:pt x="334340" y="222250"/>
                  </a:lnTo>
                  <a:lnTo>
                    <a:pt x="7404" y="222250"/>
                  </a:lnTo>
                  <a:lnTo>
                    <a:pt x="7404" y="7620"/>
                  </a:lnTo>
                  <a:lnTo>
                    <a:pt x="334340" y="7620"/>
                  </a:lnTo>
                  <a:lnTo>
                    <a:pt x="33434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222250"/>
                  </a:lnTo>
                  <a:lnTo>
                    <a:pt x="0" y="229870"/>
                  </a:lnTo>
                  <a:lnTo>
                    <a:pt x="341718" y="229870"/>
                  </a:lnTo>
                  <a:lnTo>
                    <a:pt x="341718" y="222567"/>
                  </a:lnTo>
                  <a:lnTo>
                    <a:pt x="341718" y="222250"/>
                  </a:lnTo>
                  <a:lnTo>
                    <a:pt x="341718" y="7620"/>
                  </a:lnTo>
                  <a:lnTo>
                    <a:pt x="341718" y="7188"/>
                  </a:lnTo>
                  <a:lnTo>
                    <a:pt x="341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7" name="object 2">
            <a:extLst>
              <a:ext uri="{FF2B5EF4-FFF2-40B4-BE49-F238E27FC236}">
                <a16:creationId xmlns:a16="http://schemas.microsoft.com/office/drawing/2014/main" id="{E94E3D31-A1FC-4A8A-9094-AFFA2663A8B8}"/>
              </a:ext>
            </a:extLst>
          </p:cNvPr>
          <p:cNvGrpSpPr/>
          <p:nvPr userDrawn="1"/>
        </p:nvGrpSpPr>
        <p:grpSpPr>
          <a:xfrm>
            <a:off x="863248" y="2547348"/>
            <a:ext cx="4271010" cy="3718560"/>
            <a:chOff x="863248" y="2547348"/>
            <a:chExt cx="4271010" cy="3718560"/>
          </a:xfrm>
        </p:grpSpPr>
        <p:pic>
          <p:nvPicPr>
            <p:cNvPr id="138" name="object 3">
              <a:extLst>
                <a:ext uri="{FF2B5EF4-FFF2-40B4-BE49-F238E27FC236}">
                  <a16:creationId xmlns:a16="http://schemas.microsoft.com/office/drawing/2014/main" id="{D6E02D0D-0099-48B9-A5E8-BF97C81456C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0664" y="5005679"/>
              <a:ext cx="77850" cy="89877"/>
            </a:xfrm>
            <a:prstGeom prst="rect">
              <a:avLst/>
            </a:prstGeom>
          </p:spPr>
        </p:pic>
        <p:pic>
          <p:nvPicPr>
            <p:cNvPr id="139" name="object 4">
              <a:extLst>
                <a:ext uri="{FF2B5EF4-FFF2-40B4-BE49-F238E27FC236}">
                  <a16:creationId xmlns:a16="http://schemas.microsoft.com/office/drawing/2014/main" id="{E102F8F1-9A10-4A16-8A29-77A8933CCB8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725" y="5317458"/>
              <a:ext cx="139319" cy="160870"/>
            </a:xfrm>
            <a:prstGeom prst="rect">
              <a:avLst/>
            </a:prstGeom>
          </p:spPr>
        </p:pic>
        <p:sp>
          <p:nvSpPr>
            <p:cNvPr id="140" name="object 5">
              <a:extLst>
                <a:ext uri="{FF2B5EF4-FFF2-40B4-BE49-F238E27FC236}">
                  <a16:creationId xmlns:a16="http://schemas.microsoft.com/office/drawing/2014/main" id="{ED3E3971-8F9B-43EF-94DE-F426932308D4}"/>
                </a:ext>
              </a:extLst>
            </p:cNvPr>
            <p:cNvSpPr/>
            <p:nvPr/>
          </p:nvSpPr>
          <p:spPr>
            <a:xfrm>
              <a:off x="1721488" y="5508426"/>
              <a:ext cx="29209" cy="34290"/>
            </a:xfrm>
            <a:custGeom>
              <a:avLst/>
              <a:gdLst/>
              <a:ahLst/>
              <a:cxnLst/>
              <a:rect l="l" t="t" r="r" b="b"/>
              <a:pathLst>
                <a:path w="29210" h="34289">
                  <a:moveTo>
                    <a:pt x="14592" y="0"/>
                  </a:moveTo>
                  <a:lnTo>
                    <a:pt x="0" y="8420"/>
                  </a:lnTo>
                  <a:lnTo>
                    <a:pt x="0" y="25273"/>
                  </a:lnTo>
                  <a:lnTo>
                    <a:pt x="14592" y="33693"/>
                  </a:lnTo>
                  <a:lnTo>
                    <a:pt x="29184" y="25273"/>
                  </a:lnTo>
                  <a:lnTo>
                    <a:pt x="29184" y="8420"/>
                  </a:lnTo>
                  <a:lnTo>
                    <a:pt x="14592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6">
              <a:extLst>
                <a:ext uri="{FF2B5EF4-FFF2-40B4-BE49-F238E27FC236}">
                  <a16:creationId xmlns:a16="http://schemas.microsoft.com/office/drawing/2014/main" id="{9B348742-3589-4CC0-8F09-BB6C409CCAC2}"/>
                </a:ext>
              </a:extLst>
            </p:cNvPr>
            <p:cNvSpPr/>
            <p:nvPr/>
          </p:nvSpPr>
          <p:spPr>
            <a:xfrm>
              <a:off x="1935784" y="5494214"/>
              <a:ext cx="47625" cy="55244"/>
            </a:xfrm>
            <a:custGeom>
              <a:avLst/>
              <a:gdLst/>
              <a:ahLst/>
              <a:cxnLst/>
              <a:rect l="l" t="t" r="r" b="b"/>
              <a:pathLst>
                <a:path w="47625" h="55245">
                  <a:moveTo>
                    <a:pt x="23685" y="0"/>
                  </a:moveTo>
                  <a:lnTo>
                    <a:pt x="0" y="13665"/>
                  </a:lnTo>
                  <a:lnTo>
                    <a:pt x="0" y="41008"/>
                  </a:lnTo>
                  <a:lnTo>
                    <a:pt x="23685" y="54673"/>
                  </a:lnTo>
                  <a:lnTo>
                    <a:pt x="47358" y="41008"/>
                  </a:lnTo>
                  <a:lnTo>
                    <a:pt x="47358" y="13665"/>
                  </a:lnTo>
                  <a:lnTo>
                    <a:pt x="23685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2" name="object 7">
              <a:extLst>
                <a:ext uri="{FF2B5EF4-FFF2-40B4-BE49-F238E27FC236}">
                  <a16:creationId xmlns:a16="http://schemas.microsoft.com/office/drawing/2014/main" id="{6FBCF159-2E48-417E-902D-AE0C010AE7F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9304" y="5264914"/>
              <a:ext cx="73431" cy="84797"/>
            </a:xfrm>
            <a:prstGeom prst="rect">
              <a:avLst/>
            </a:prstGeom>
          </p:spPr>
        </p:pic>
        <p:sp>
          <p:nvSpPr>
            <p:cNvPr id="143" name="object 8">
              <a:extLst>
                <a:ext uri="{FF2B5EF4-FFF2-40B4-BE49-F238E27FC236}">
                  <a16:creationId xmlns:a16="http://schemas.microsoft.com/office/drawing/2014/main" id="{352B15EE-3C60-421D-86BD-97748190333D}"/>
                </a:ext>
              </a:extLst>
            </p:cNvPr>
            <p:cNvSpPr/>
            <p:nvPr/>
          </p:nvSpPr>
          <p:spPr>
            <a:xfrm>
              <a:off x="1595765" y="5369749"/>
              <a:ext cx="59690" cy="69215"/>
            </a:xfrm>
            <a:custGeom>
              <a:avLst/>
              <a:gdLst/>
              <a:ahLst/>
              <a:cxnLst/>
              <a:rect l="l" t="t" r="r" b="b"/>
              <a:pathLst>
                <a:path w="59689" h="69214">
                  <a:moveTo>
                    <a:pt x="29832" y="0"/>
                  </a:moveTo>
                  <a:lnTo>
                    <a:pt x="0" y="17233"/>
                  </a:lnTo>
                  <a:lnTo>
                    <a:pt x="0" y="51688"/>
                  </a:lnTo>
                  <a:lnTo>
                    <a:pt x="29832" y="68922"/>
                  </a:lnTo>
                  <a:lnTo>
                    <a:pt x="59677" y="51688"/>
                  </a:lnTo>
                  <a:lnTo>
                    <a:pt x="59677" y="17233"/>
                  </a:lnTo>
                  <a:lnTo>
                    <a:pt x="29832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9">
              <a:extLst>
                <a:ext uri="{FF2B5EF4-FFF2-40B4-BE49-F238E27FC236}">
                  <a16:creationId xmlns:a16="http://schemas.microsoft.com/office/drawing/2014/main" id="{EF9404E7-14AE-44ED-9AA6-A35C0B99757C}"/>
                </a:ext>
              </a:extLst>
            </p:cNvPr>
            <p:cNvSpPr/>
            <p:nvPr/>
          </p:nvSpPr>
          <p:spPr>
            <a:xfrm>
              <a:off x="1664910" y="5437191"/>
              <a:ext cx="47625" cy="55244"/>
            </a:xfrm>
            <a:custGeom>
              <a:avLst/>
              <a:gdLst/>
              <a:ahLst/>
              <a:cxnLst/>
              <a:rect l="l" t="t" r="r" b="b"/>
              <a:pathLst>
                <a:path w="47625" h="55245">
                  <a:moveTo>
                    <a:pt x="23685" y="0"/>
                  </a:moveTo>
                  <a:lnTo>
                    <a:pt x="0" y="13665"/>
                  </a:lnTo>
                  <a:lnTo>
                    <a:pt x="0" y="41008"/>
                  </a:lnTo>
                  <a:lnTo>
                    <a:pt x="23685" y="54673"/>
                  </a:lnTo>
                  <a:lnTo>
                    <a:pt x="47358" y="41008"/>
                  </a:lnTo>
                  <a:lnTo>
                    <a:pt x="47358" y="13665"/>
                  </a:lnTo>
                  <a:lnTo>
                    <a:pt x="23685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0">
              <a:extLst>
                <a:ext uri="{FF2B5EF4-FFF2-40B4-BE49-F238E27FC236}">
                  <a16:creationId xmlns:a16="http://schemas.microsoft.com/office/drawing/2014/main" id="{E7BD4D08-5784-4EDC-8EE5-A786BD20F98E}"/>
                </a:ext>
              </a:extLst>
            </p:cNvPr>
            <p:cNvSpPr/>
            <p:nvPr/>
          </p:nvSpPr>
          <p:spPr>
            <a:xfrm>
              <a:off x="1746542" y="5222278"/>
              <a:ext cx="58419" cy="67945"/>
            </a:xfrm>
            <a:custGeom>
              <a:avLst/>
              <a:gdLst/>
              <a:ahLst/>
              <a:cxnLst/>
              <a:rect l="l" t="t" r="r" b="b"/>
              <a:pathLst>
                <a:path w="58419" h="67945">
                  <a:moveTo>
                    <a:pt x="29209" y="0"/>
                  </a:moveTo>
                  <a:lnTo>
                    <a:pt x="0" y="16865"/>
                  </a:lnTo>
                  <a:lnTo>
                    <a:pt x="0" y="50596"/>
                  </a:lnTo>
                  <a:lnTo>
                    <a:pt x="29209" y="67462"/>
                  </a:lnTo>
                  <a:lnTo>
                    <a:pt x="58419" y="50596"/>
                  </a:lnTo>
                  <a:lnTo>
                    <a:pt x="58419" y="16865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1">
              <a:extLst>
                <a:ext uri="{FF2B5EF4-FFF2-40B4-BE49-F238E27FC236}">
                  <a16:creationId xmlns:a16="http://schemas.microsoft.com/office/drawing/2014/main" id="{3663E916-D935-4C47-A423-221CADAB038B}"/>
                </a:ext>
              </a:extLst>
            </p:cNvPr>
            <p:cNvSpPr/>
            <p:nvPr/>
          </p:nvSpPr>
          <p:spPr>
            <a:xfrm>
              <a:off x="1921365" y="5195154"/>
              <a:ext cx="46355" cy="53340"/>
            </a:xfrm>
            <a:custGeom>
              <a:avLst/>
              <a:gdLst/>
              <a:ahLst/>
              <a:cxnLst/>
              <a:rect l="l" t="t" r="r" b="b"/>
              <a:pathLst>
                <a:path w="46355" h="53339">
                  <a:moveTo>
                    <a:pt x="23075" y="0"/>
                  </a:moveTo>
                  <a:lnTo>
                    <a:pt x="0" y="13322"/>
                  </a:lnTo>
                  <a:lnTo>
                    <a:pt x="0" y="39979"/>
                  </a:lnTo>
                  <a:lnTo>
                    <a:pt x="23075" y="53301"/>
                  </a:lnTo>
                  <a:lnTo>
                    <a:pt x="46164" y="39979"/>
                  </a:lnTo>
                  <a:lnTo>
                    <a:pt x="46164" y="13322"/>
                  </a:lnTo>
                  <a:lnTo>
                    <a:pt x="23075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2">
              <a:extLst>
                <a:ext uri="{FF2B5EF4-FFF2-40B4-BE49-F238E27FC236}">
                  <a16:creationId xmlns:a16="http://schemas.microsoft.com/office/drawing/2014/main" id="{A5888452-2ED8-4131-A434-C9261B63A276}"/>
                </a:ext>
              </a:extLst>
            </p:cNvPr>
            <p:cNvSpPr/>
            <p:nvPr/>
          </p:nvSpPr>
          <p:spPr>
            <a:xfrm>
              <a:off x="1612182" y="5208987"/>
              <a:ext cx="26034" cy="30480"/>
            </a:xfrm>
            <a:custGeom>
              <a:avLst/>
              <a:gdLst/>
              <a:ahLst/>
              <a:cxnLst/>
              <a:rect l="l" t="t" r="r" b="b"/>
              <a:pathLst>
                <a:path w="26035" h="30479">
                  <a:moveTo>
                    <a:pt x="12992" y="0"/>
                  </a:moveTo>
                  <a:lnTo>
                    <a:pt x="0" y="7493"/>
                  </a:lnTo>
                  <a:lnTo>
                    <a:pt x="0" y="22491"/>
                  </a:lnTo>
                  <a:lnTo>
                    <a:pt x="12992" y="29984"/>
                  </a:lnTo>
                  <a:lnTo>
                    <a:pt x="25971" y="22491"/>
                  </a:lnTo>
                  <a:lnTo>
                    <a:pt x="25971" y="7493"/>
                  </a:lnTo>
                  <a:lnTo>
                    <a:pt x="12992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3">
              <a:extLst>
                <a:ext uri="{FF2B5EF4-FFF2-40B4-BE49-F238E27FC236}">
                  <a16:creationId xmlns:a16="http://schemas.microsoft.com/office/drawing/2014/main" id="{4C43EE8C-C062-4090-98FD-BD0A619DC723}"/>
                </a:ext>
              </a:extLst>
            </p:cNvPr>
            <p:cNvSpPr/>
            <p:nvPr/>
          </p:nvSpPr>
          <p:spPr>
            <a:xfrm>
              <a:off x="1693171" y="5167376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5" h="24129">
                  <a:moveTo>
                    <a:pt x="10312" y="0"/>
                  </a:moveTo>
                  <a:lnTo>
                    <a:pt x="0" y="5943"/>
                  </a:lnTo>
                  <a:lnTo>
                    <a:pt x="0" y="17843"/>
                  </a:lnTo>
                  <a:lnTo>
                    <a:pt x="10312" y="23787"/>
                  </a:lnTo>
                  <a:lnTo>
                    <a:pt x="20612" y="17843"/>
                  </a:lnTo>
                  <a:lnTo>
                    <a:pt x="20612" y="5943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9" name="object 14">
              <a:extLst>
                <a:ext uri="{FF2B5EF4-FFF2-40B4-BE49-F238E27FC236}">
                  <a16:creationId xmlns:a16="http://schemas.microsoft.com/office/drawing/2014/main" id="{07E78564-A416-44BE-B64A-84C3F52DD29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3977" y="5322884"/>
              <a:ext cx="108026" cy="124752"/>
            </a:xfrm>
            <a:prstGeom prst="rect">
              <a:avLst/>
            </a:prstGeom>
          </p:spPr>
        </p:pic>
        <p:sp>
          <p:nvSpPr>
            <p:cNvPr id="150" name="object 15">
              <a:extLst>
                <a:ext uri="{FF2B5EF4-FFF2-40B4-BE49-F238E27FC236}">
                  <a16:creationId xmlns:a16="http://schemas.microsoft.com/office/drawing/2014/main" id="{07EC78FB-B53D-4023-9D42-E6F85C1AC019}"/>
                </a:ext>
              </a:extLst>
            </p:cNvPr>
            <p:cNvSpPr/>
            <p:nvPr/>
          </p:nvSpPr>
          <p:spPr>
            <a:xfrm>
              <a:off x="1304780" y="6240443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90" h="25400">
                  <a:moveTo>
                    <a:pt x="10795" y="0"/>
                  </a:moveTo>
                  <a:lnTo>
                    <a:pt x="0" y="6235"/>
                  </a:lnTo>
                  <a:lnTo>
                    <a:pt x="0" y="18707"/>
                  </a:lnTo>
                  <a:lnTo>
                    <a:pt x="10795" y="24942"/>
                  </a:lnTo>
                  <a:lnTo>
                    <a:pt x="21590" y="18707"/>
                  </a:lnTo>
                  <a:lnTo>
                    <a:pt x="21590" y="623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1" name="object 16">
              <a:extLst>
                <a:ext uri="{FF2B5EF4-FFF2-40B4-BE49-F238E27FC236}">
                  <a16:creationId xmlns:a16="http://schemas.microsoft.com/office/drawing/2014/main" id="{24A573C5-8CA8-4EA7-9F06-336BB5E5913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3248" y="2547348"/>
              <a:ext cx="4270435" cy="371712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1B6A-DE44-4A43-9737-F758FB65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6BEC22AB-92AF-40D2-B2B7-1CE472CDC7A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7813" y="1372479"/>
            <a:ext cx="1703171" cy="1970707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4C9A02E6-B494-4593-B95F-E74D844065B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53661" y="1372476"/>
            <a:ext cx="1703158" cy="1970709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E2807909-623F-428D-A5A4-B795622C0BB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79497" y="1372476"/>
            <a:ext cx="1703158" cy="1970709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EEE9B762-CAA0-4A65-BB6C-AB7BA4D04950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5345" y="1372476"/>
            <a:ext cx="1703158" cy="197070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1D41C9F-B92F-4A49-BBCB-60A05EBA921A}"/>
              </a:ext>
            </a:extLst>
          </p:cNvPr>
          <p:cNvSpPr txBox="1"/>
          <p:nvPr userDrawn="1"/>
        </p:nvSpPr>
        <p:spPr>
          <a:xfrm rot="19860000">
            <a:off x="1458012" y="3180504"/>
            <a:ext cx="68686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Open Sans"/>
                <a:cs typeface="Open Sans"/>
              </a:rPr>
              <a:t>©</a:t>
            </a:r>
            <a:r>
              <a:rPr sz="35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5" dirty="0">
                <a:solidFill>
                  <a:srgbClr val="231F20"/>
                </a:solidFill>
                <a:latin typeface="Open Sans"/>
                <a:cs typeface="Open Sans"/>
              </a:rPr>
              <a:t>Cork</a:t>
            </a:r>
            <a:r>
              <a:rPr sz="35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0" dirty="0">
                <a:solidFill>
                  <a:srgbClr val="231F20"/>
                </a:solidFill>
                <a:latin typeface="Open Sans"/>
                <a:cs typeface="Open Sans"/>
              </a:rPr>
              <a:t>Institute</a:t>
            </a:r>
            <a:r>
              <a:rPr sz="35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525" spc="15" baseline="7936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525" spc="-22" baseline="7936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525" spc="15" baseline="7936" dirty="0">
                <a:solidFill>
                  <a:srgbClr val="231F20"/>
                </a:solidFill>
                <a:latin typeface="Open Sans"/>
                <a:cs typeface="Open Sans"/>
              </a:rPr>
              <a:t>Technology</a:t>
            </a:r>
            <a:endParaRPr sz="525" baseline="7936" dirty="0">
              <a:latin typeface="Open Sans"/>
              <a:cs typeface="Open Sans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CF4AB53B-36D3-4345-A3F7-626AE06D3573}"/>
              </a:ext>
            </a:extLst>
          </p:cNvPr>
          <p:cNvSpPr txBox="1"/>
          <p:nvPr userDrawn="1"/>
        </p:nvSpPr>
        <p:spPr>
          <a:xfrm rot="19860000">
            <a:off x="3356799" y="3258865"/>
            <a:ext cx="37648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Open Sans"/>
                <a:cs typeface="Open Sans"/>
              </a:rPr>
              <a:t>©</a:t>
            </a:r>
            <a:r>
              <a:rPr sz="35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5" dirty="0">
                <a:solidFill>
                  <a:srgbClr val="231F20"/>
                </a:solidFill>
                <a:latin typeface="Open Sans"/>
                <a:cs typeface="Open Sans"/>
              </a:rPr>
              <a:t>Anna</a:t>
            </a:r>
            <a:r>
              <a:rPr sz="35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0" dirty="0">
                <a:solidFill>
                  <a:srgbClr val="231F20"/>
                </a:solidFill>
                <a:latin typeface="Open Sans"/>
                <a:cs typeface="Open Sans"/>
              </a:rPr>
              <a:t>Hallberg</a:t>
            </a:r>
            <a:endParaRPr sz="350" dirty="0">
              <a:latin typeface="Open Sans"/>
              <a:cs typeface="Open Sans"/>
            </a:endParaRP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380EEFE2-BEE5-4AB6-94C7-EEDCD7B68C90}"/>
              </a:ext>
            </a:extLst>
          </p:cNvPr>
          <p:cNvSpPr txBox="1"/>
          <p:nvPr userDrawn="1"/>
        </p:nvSpPr>
        <p:spPr>
          <a:xfrm rot="19860000">
            <a:off x="5250284" y="3215001"/>
            <a:ext cx="5475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Open Sans"/>
                <a:cs typeface="Open Sans"/>
              </a:rPr>
              <a:t>©</a:t>
            </a:r>
            <a:r>
              <a:rPr sz="3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5" dirty="0">
                <a:solidFill>
                  <a:srgbClr val="231F20"/>
                </a:solidFill>
                <a:latin typeface="Open Sans"/>
                <a:cs typeface="Open Sans"/>
              </a:rPr>
              <a:t>Oto</a:t>
            </a:r>
            <a:r>
              <a:rPr sz="3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0" dirty="0">
                <a:solidFill>
                  <a:srgbClr val="231F20"/>
                </a:solidFill>
                <a:latin typeface="Open Sans"/>
                <a:cs typeface="Open Sans"/>
              </a:rPr>
              <a:t>Zapletal</a:t>
            </a:r>
            <a:r>
              <a:rPr sz="35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525" spc="15" baseline="7936" dirty="0">
                <a:solidFill>
                  <a:srgbClr val="231F20"/>
                </a:solidFill>
                <a:latin typeface="Open Sans"/>
                <a:cs typeface="Open Sans"/>
              </a:rPr>
              <a:t>(Pixabay)</a:t>
            </a:r>
            <a:endParaRPr sz="525" baseline="7936" dirty="0">
              <a:latin typeface="Open Sans"/>
              <a:cs typeface="Open Sans"/>
            </a:endParaRPr>
          </a:p>
        </p:txBody>
      </p:sp>
      <p:sp>
        <p:nvSpPr>
          <p:cNvPr id="13" name="object 34">
            <a:extLst>
              <a:ext uri="{FF2B5EF4-FFF2-40B4-BE49-F238E27FC236}">
                <a16:creationId xmlns:a16="http://schemas.microsoft.com/office/drawing/2014/main" id="{E6523102-8D54-4CC6-BA13-1C77C5B1377A}"/>
              </a:ext>
            </a:extLst>
          </p:cNvPr>
          <p:cNvSpPr txBox="1"/>
          <p:nvPr userDrawn="1"/>
        </p:nvSpPr>
        <p:spPr>
          <a:xfrm rot="19860000">
            <a:off x="7096744" y="3174091"/>
            <a:ext cx="71283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Open Sans"/>
                <a:cs typeface="Open Sans"/>
              </a:rPr>
              <a:t>©</a:t>
            </a:r>
            <a:r>
              <a:rPr sz="3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0" dirty="0">
                <a:solidFill>
                  <a:srgbClr val="231F20"/>
                </a:solidFill>
                <a:latin typeface="Open Sans"/>
                <a:cs typeface="Open Sans"/>
              </a:rPr>
              <a:t>Globelet</a:t>
            </a:r>
            <a:r>
              <a:rPr sz="3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525" spc="15" baseline="7936" dirty="0">
                <a:solidFill>
                  <a:srgbClr val="231F20"/>
                </a:solidFill>
                <a:latin typeface="Open Sans"/>
                <a:cs typeface="Open Sans"/>
              </a:rPr>
              <a:t>Reusable</a:t>
            </a:r>
            <a:r>
              <a:rPr sz="525" baseline="7936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525" spc="15" baseline="7936" dirty="0">
                <a:solidFill>
                  <a:srgbClr val="231F20"/>
                </a:solidFill>
                <a:latin typeface="Open Sans"/>
                <a:cs typeface="Open Sans"/>
              </a:rPr>
              <a:t>(Unsplash)</a:t>
            </a:r>
            <a:endParaRPr sz="525" baseline="7936" dirty="0">
              <a:latin typeface="Open Sans"/>
              <a:cs typeface="Open Sans"/>
            </a:endParaRPr>
          </a:p>
        </p:txBody>
      </p:sp>
      <p:sp>
        <p:nvSpPr>
          <p:cNvPr id="14" name="object 44">
            <a:extLst>
              <a:ext uri="{FF2B5EF4-FFF2-40B4-BE49-F238E27FC236}">
                <a16:creationId xmlns:a16="http://schemas.microsoft.com/office/drawing/2014/main" id="{7F71B7DD-5B1C-42A5-A345-258B1574F596}"/>
              </a:ext>
            </a:extLst>
          </p:cNvPr>
          <p:cNvSpPr txBox="1"/>
          <p:nvPr userDrawn="1"/>
        </p:nvSpPr>
        <p:spPr>
          <a:xfrm>
            <a:off x="753389" y="3022714"/>
            <a:ext cx="536575" cy="119263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"/>
              </a:spcBef>
            </a:pPr>
            <a:r>
              <a:rPr sz="750" b="1" spc="15" dirty="0">
                <a:solidFill>
                  <a:srgbClr val="034EA2"/>
                </a:solidFill>
                <a:latin typeface="Open Sans"/>
                <a:cs typeface="Open Sans"/>
              </a:rPr>
              <a:t>IRELAND</a:t>
            </a:r>
            <a:endParaRPr sz="750" dirty="0">
              <a:solidFill>
                <a:srgbClr val="034EA2"/>
              </a:solidFill>
              <a:latin typeface="Open Sans"/>
              <a:cs typeface="Open Sans"/>
            </a:endParaRPr>
          </a:p>
        </p:txBody>
      </p:sp>
      <p:sp>
        <p:nvSpPr>
          <p:cNvPr id="15" name="object 45">
            <a:extLst>
              <a:ext uri="{FF2B5EF4-FFF2-40B4-BE49-F238E27FC236}">
                <a16:creationId xmlns:a16="http://schemas.microsoft.com/office/drawing/2014/main" id="{0A20553E-115D-4865-81DB-3719AD073389}"/>
              </a:ext>
            </a:extLst>
          </p:cNvPr>
          <p:cNvSpPr txBox="1"/>
          <p:nvPr userDrawn="1"/>
        </p:nvSpPr>
        <p:spPr>
          <a:xfrm>
            <a:off x="2611158" y="3022714"/>
            <a:ext cx="536575" cy="119263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034EA2"/>
                </a:solidFill>
                <a:latin typeface="Open Sans"/>
                <a:cs typeface="Open Sans"/>
              </a:rPr>
              <a:t>SWEDEN</a:t>
            </a:r>
            <a:endParaRPr sz="750" dirty="0">
              <a:solidFill>
                <a:srgbClr val="034EA2"/>
              </a:solidFill>
              <a:latin typeface="Open Sans"/>
              <a:cs typeface="Open Sans"/>
            </a:endParaRPr>
          </a:p>
        </p:txBody>
      </p:sp>
      <p:sp>
        <p:nvSpPr>
          <p:cNvPr id="16" name="object 46">
            <a:extLst>
              <a:ext uri="{FF2B5EF4-FFF2-40B4-BE49-F238E27FC236}">
                <a16:creationId xmlns:a16="http://schemas.microsoft.com/office/drawing/2014/main" id="{C0FB0C0B-D241-45FE-98F9-012259050157}"/>
              </a:ext>
            </a:extLst>
          </p:cNvPr>
          <p:cNvSpPr txBox="1"/>
          <p:nvPr userDrawn="1"/>
        </p:nvSpPr>
        <p:spPr>
          <a:xfrm>
            <a:off x="4480166" y="3022714"/>
            <a:ext cx="595630" cy="119263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30"/>
              </a:spcBef>
            </a:pPr>
            <a:r>
              <a:rPr sz="750" b="1" spc="15" dirty="0">
                <a:solidFill>
                  <a:srgbClr val="034EA2"/>
                </a:solidFill>
                <a:latin typeface="Open Sans"/>
                <a:cs typeface="Open Sans"/>
              </a:rPr>
              <a:t>SLOVAKIA</a:t>
            </a:r>
            <a:endParaRPr sz="750" dirty="0">
              <a:solidFill>
                <a:srgbClr val="034EA2"/>
              </a:solidFill>
              <a:latin typeface="Open Sans"/>
              <a:cs typeface="Open Sans"/>
            </a:endParaRPr>
          </a:p>
        </p:txBody>
      </p:sp>
      <p:sp>
        <p:nvSpPr>
          <p:cNvPr id="17" name="object 47">
            <a:extLst>
              <a:ext uri="{FF2B5EF4-FFF2-40B4-BE49-F238E27FC236}">
                <a16:creationId xmlns:a16="http://schemas.microsoft.com/office/drawing/2014/main" id="{CB0BF89B-34ED-45F9-9FE6-38E930DE860C}"/>
              </a:ext>
            </a:extLst>
          </p:cNvPr>
          <p:cNvSpPr txBox="1"/>
          <p:nvPr userDrawn="1"/>
        </p:nvSpPr>
        <p:spPr>
          <a:xfrm>
            <a:off x="6331724" y="3022714"/>
            <a:ext cx="464184" cy="119263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0"/>
              </a:spcBef>
            </a:pPr>
            <a:r>
              <a:rPr sz="750" b="1" spc="10" dirty="0">
                <a:solidFill>
                  <a:srgbClr val="034EA2"/>
                </a:solidFill>
                <a:latin typeface="Open Sans"/>
                <a:cs typeface="Open Sans"/>
              </a:rPr>
              <a:t>GREECE</a:t>
            </a:r>
            <a:endParaRPr sz="750" dirty="0">
              <a:solidFill>
                <a:srgbClr val="034EA2"/>
              </a:solidFill>
              <a:latin typeface="Open Sans"/>
              <a:cs typeface="Open Sans"/>
            </a:endParaRPr>
          </a:p>
        </p:txBody>
      </p:sp>
      <p:pic>
        <p:nvPicPr>
          <p:cNvPr id="18" name="object 48">
            <a:extLst>
              <a:ext uri="{FF2B5EF4-FFF2-40B4-BE49-F238E27FC236}">
                <a16:creationId xmlns:a16="http://schemas.microsoft.com/office/drawing/2014/main" id="{A164EE02-A044-421D-87D8-E73CE6666655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105355" y="1372476"/>
            <a:ext cx="1703158" cy="1970709"/>
          </a:xfrm>
          <a:prstGeom prst="rect">
            <a:avLst/>
          </a:prstGeom>
        </p:spPr>
      </p:pic>
      <p:sp>
        <p:nvSpPr>
          <p:cNvPr id="19" name="object 54">
            <a:extLst>
              <a:ext uri="{FF2B5EF4-FFF2-40B4-BE49-F238E27FC236}">
                <a16:creationId xmlns:a16="http://schemas.microsoft.com/office/drawing/2014/main" id="{8B7F37B3-1E85-4DEF-9072-51E6C4517CF4}"/>
              </a:ext>
            </a:extLst>
          </p:cNvPr>
          <p:cNvSpPr txBox="1"/>
          <p:nvPr userDrawn="1"/>
        </p:nvSpPr>
        <p:spPr>
          <a:xfrm>
            <a:off x="8161197" y="3022714"/>
            <a:ext cx="512445" cy="119263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30"/>
              </a:spcBef>
            </a:pPr>
            <a:r>
              <a:rPr sz="750" b="1" spc="15" dirty="0">
                <a:solidFill>
                  <a:srgbClr val="034EA2"/>
                </a:solidFill>
                <a:latin typeface="Open Sans"/>
                <a:cs typeface="Open Sans"/>
              </a:rPr>
              <a:t>AUSTRIA</a:t>
            </a:r>
            <a:endParaRPr sz="750" dirty="0">
              <a:solidFill>
                <a:srgbClr val="034EA2"/>
              </a:solidFill>
              <a:latin typeface="Open Sans"/>
              <a:cs typeface="Open San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42B930F2-1BF5-4D17-8BF2-71734162E5EB}"/>
              </a:ext>
            </a:extLst>
          </p:cNvPr>
          <p:cNvSpPr txBox="1"/>
          <p:nvPr userDrawn="1"/>
        </p:nvSpPr>
        <p:spPr>
          <a:xfrm>
            <a:off x="911313" y="6956770"/>
            <a:ext cx="132524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b="1" spc="5" dirty="0">
                <a:solidFill>
                  <a:srgbClr val="494C4E"/>
                </a:solidFill>
                <a:latin typeface="Open Sans Semibold"/>
                <a:cs typeface="Open Sans Semibold"/>
                <a:hlinkClick r:id="rId7"/>
              </a:rPr>
              <a:t>www.interregeurope.eu/ecoris3</a:t>
            </a:r>
            <a:endParaRPr sz="650" dirty="0">
              <a:latin typeface="Open Sans Semibold"/>
              <a:cs typeface="Open Sans Semibold"/>
            </a:endParaRPr>
          </a:p>
        </p:txBody>
      </p:sp>
      <p:grpSp>
        <p:nvGrpSpPr>
          <p:cNvPr id="21" name="object 10">
            <a:extLst>
              <a:ext uri="{FF2B5EF4-FFF2-40B4-BE49-F238E27FC236}">
                <a16:creationId xmlns:a16="http://schemas.microsoft.com/office/drawing/2014/main" id="{7ADD2157-6446-40CB-B9C8-765F7A16CD5E}"/>
              </a:ext>
            </a:extLst>
          </p:cNvPr>
          <p:cNvGrpSpPr/>
          <p:nvPr userDrawn="1"/>
        </p:nvGrpSpPr>
        <p:grpSpPr>
          <a:xfrm>
            <a:off x="1510518" y="6407678"/>
            <a:ext cx="873760" cy="306070"/>
            <a:chOff x="1510518" y="6407678"/>
            <a:chExt cx="873760" cy="306070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062DFF0B-D989-41FF-8174-F16C634BBD51}"/>
                </a:ext>
              </a:extLst>
            </p:cNvPr>
            <p:cNvSpPr/>
            <p:nvPr/>
          </p:nvSpPr>
          <p:spPr>
            <a:xfrm>
              <a:off x="2075307" y="6407683"/>
              <a:ext cx="309245" cy="284480"/>
            </a:xfrm>
            <a:custGeom>
              <a:avLst/>
              <a:gdLst/>
              <a:ahLst/>
              <a:cxnLst/>
              <a:rect l="l" t="t" r="r" b="b"/>
              <a:pathLst>
                <a:path w="309244" h="284479">
                  <a:moveTo>
                    <a:pt x="308673" y="177114"/>
                  </a:moveTo>
                  <a:lnTo>
                    <a:pt x="292061" y="106946"/>
                  </a:lnTo>
                  <a:lnTo>
                    <a:pt x="266814" y="0"/>
                  </a:lnTo>
                  <a:lnTo>
                    <a:pt x="84632" y="76"/>
                  </a:lnTo>
                  <a:lnTo>
                    <a:pt x="0" y="107035"/>
                  </a:lnTo>
                  <a:lnTo>
                    <a:pt x="182257" y="106984"/>
                  </a:lnTo>
                  <a:lnTo>
                    <a:pt x="224193" y="284035"/>
                  </a:lnTo>
                  <a:lnTo>
                    <a:pt x="308673" y="177114"/>
                  </a:lnTo>
                  <a:close/>
                </a:path>
              </a:pathLst>
            </a:custGeom>
            <a:solidFill>
              <a:srgbClr val="FFC42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BC3A056B-0099-443E-BBE0-87FDBF04DAA0}"/>
                </a:ext>
              </a:extLst>
            </p:cNvPr>
            <p:cNvSpPr/>
            <p:nvPr/>
          </p:nvSpPr>
          <p:spPr>
            <a:xfrm>
              <a:off x="1510518" y="6587074"/>
              <a:ext cx="687705" cy="126364"/>
            </a:xfrm>
            <a:custGeom>
              <a:avLst/>
              <a:gdLst/>
              <a:ahLst/>
              <a:cxnLst/>
              <a:rect l="l" t="t" r="r" b="b"/>
              <a:pathLst>
                <a:path w="687705" h="126365">
                  <a:moveTo>
                    <a:pt x="47853" y="30060"/>
                  </a:moveTo>
                  <a:lnTo>
                    <a:pt x="28519" y="33641"/>
                  </a:lnTo>
                  <a:lnTo>
                    <a:pt x="13387" y="43492"/>
                  </a:lnTo>
                  <a:lnTo>
                    <a:pt x="3524" y="58680"/>
                  </a:lnTo>
                  <a:lnTo>
                    <a:pt x="0" y="78270"/>
                  </a:lnTo>
                  <a:lnTo>
                    <a:pt x="3458" y="97754"/>
                  </a:lnTo>
                  <a:lnTo>
                    <a:pt x="13254" y="112869"/>
                  </a:lnTo>
                  <a:lnTo>
                    <a:pt x="28519" y="122648"/>
                  </a:lnTo>
                  <a:lnTo>
                    <a:pt x="48387" y="126123"/>
                  </a:lnTo>
                  <a:lnTo>
                    <a:pt x="60107" y="125048"/>
                  </a:lnTo>
                  <a:lnTo>
                    <a:pt x="70624" y="121923"/>
                  </a:lnTo>
                  <a:lnTo>
                    <a:pt x="79808" y="116897"/>
                  </a:lnTo>
                  <a:lnTo>
                    <a:pt x="87528" y="110121"/>
                  </a:lnTo>
                  <a:lnTo>
                    <a:pt x="87027" y="109588"/>
                  </a:lnTo>
                  <a:lnTo>
                    <a:pt x="49987" y="109588"/>
                  </a:lnTo>
                  <a:lnTo>
                    <a:pt x="39545" y="107941"/>
                  </a:lnTo>
                  <a:lnTo>
                    <a:pt x="30907" y="103225"/>
                  </a:lnTo>
                  <a:lnTo>
                    <a:pt x="24471" y="95775"/>
                  </a:lnTo>
                  <a:lnTo>
                    <a:pt x="20637" y="85928"/>
                  </a:lnTo>
                  <a:lnTo>
                    <a:pt x="92151" y="85928"/>
                  </a:lnTo>
                  <a:lnTo>
                    <a:pt x="91381" y="70980"/>
                  </a:lnTo>
                  <a:lnTo>
                    <a:pt x="20281" y="70980"/>
                  </a:lnTo>
                  <a:lnTo>
                    <a:pt x="23490" y="60763"/>
                  </a:lnTo>
                  <a:lnTo>
                    <a:pt x="29417" y="53033"/>
                  </a:lnTo>
                  <a:lnTo>
                    <a:pt x="37714" y="48139"/>
                  </a:lnTo>
                  <a:lnTo>
                    <a:pt x="48031" y="46431"/>
                  </a:lnTo>
                  <a:lnTo>
                    <a:pt x="83948" y="46431"/>
                  </a:lnTo>
                  <a:lnTo>
                    <a:pt x="83413" y="45183"/>
                  </a:lnTo>
                  <a:lnTo>
                    <a:pt x="69162" y="33985"/>
                  </a:lnTo>
                  <a:lnTo>
                    <a:pt x="47853" y="30060"/>
                  </a:lnTo>
                  <a:close/>
                </a:path>
                <a:path w="687705" h="126365">
                  <a:moveTo>
                    <a:pt x="76669" y="98552"/>
                  </a:moveTo>
                  <a:lnTo>
                    <a:pt x="71027" y="103276"/>
                  </a:lnTo>
                  <a:lnTo>
                    <a:pt x="64600" y="106737"/>
                  </a:lnTo>
                  <a:lnTo>
                    <a:pt x="57537" y="108864"/>
                  </a:lnTo>
                  <a:lnTo>
                    <a:pt x="49987" y="109588"/>
                  </a:lnTo>
                  <a:lnTo>
                    <a:pt x="87027" y="109588"/>
                  </a:lnTo>
                  <a:lnTo>
                    <a:pt x="76669" y="98552"/>
                  </a:lnTo>
                  <a:close/>
                </a:path>
                <a:path w="687705" h="126365">
                  <a:moveTo>
                    <a:pt x="83948" y="46431"/>
                  </a:moveTo>
                  <a:lnTo>
                    <a:pt x="48031" y="46431"/>
                  </a:lnTo>
                  <a:lnTo>
                    <a:pt x="58576" y="48114"/>
                  </a:lnTo>
                  <a:lnTo>
                    <a:pt x="66733" y="52966"/>
                  </a:lnTo>
                  <a:lnTo>
                    <a:pt x="72121" y="60688"/>
                  </a:lnTo>
                  <a:lnTo>
                    <a:pt x="74358" y="70980"/>
                  </a:lnTo>
                  <a:lnTo>
                    <a:pt x="91381" y="70980"/>
                  </a:lnTo>
                  <a:lnTo>
                    <a:pt x="90958" y="62786"/>
                  </a:lnTo>
                  <a:lnTo>
                    <a:pt x="83948" y="46431"/>
                  </a:lnTo>
                  <a:close/>
                </a:path>
                <a:path w="687705" h="126365">
                  <a:moveTo>
                    <a:pt x="152285" y="30060"/>
                  </a:moveTo>
                  <a:lnTo>
                    <a:pt x="132974" y="33566"/>
                  </a:lnTo>
                  <a:lnTo>
                    <a:pt x="117903" y="43426"/>
                  </a:lnTo>
                  <a:lnTo>
                    <a:pt x="108105" y="58655"/>
                  </a:lnTo>
                  <a:lnTo>
                    <a:pt x="104609" y="78270"/>
                  </a:lnTo>
                  <a:lnTo>
                    <a:pt x="108105" y="97754"/>
                  </a:lnTo>
                  <a:lnTo>
                    <a:pt x="117903" y="112869"/>
                  </a:lnTo>
                  <a:lnTo>
                    <a:pt x="132974" y="122648"/>
                  </a:lnTo>
                  <a:lnTo>
                    <a:pt x="152285" y="126123"/>
                  </a:lnTo>
                  <a:lnTo>
                    <a:pt x="164947" y="124948"/>
                  </a:lnTo>
                  <a:lnTo>
                    <a:pt x="175923" y="121523"/>
                  </a:lnTo>
                  <a:lnTo>
                    <a:pt x="185132" y="115997"/>
                  </a:lnTo>
                  <a:lnTo>
                    <a:pt x="192493" y="108521"/>
                  </a:lnTo>
                  <a:lnTo>
                    <a:pt x="153174" y="108521"/>
                  </a:lnTo>
                  <a:lnTo>
                    <a:pt x="141875" y="106321"/>
                  </a:lnTo>
                  <a:lnTo>
                    <a:pt x="132976" y="100134"/>
                  </a:lnTo>
                  <a:lnTo>
                    <a:pt x="127148" y="90578"/>
                  </a:lnTo>
                  <a:lnTo>
                    <a:pt x="125056" y="78270"/>
                  </a:lnTo>
                  <a:lnTo>
                    <a:pt x="127148" y="65969"/>
                  </a:lnTo>
                  <a:lnTo>
                    <a:pt x="132976" y="56416"/>
                  </a:lnTo>
                  <a:lnTo>
                    <a:pt x="141875" y="50230"/>
                  </a:lnTo>
                  <a:lnTo>
                    <a:pt x="153174" y="48031"/>
                  </a:lnTo>
                  <a:lnTo>
                    <a:pt x="189295" y="48031"/>
                  </a:lnTo>
                  <a:lnTo>
                    <a:pt x="191414" y="45542"/>
                  </a:lnTo>
                  <a:lnTo>
                    <a:pt x="184025" y="38917"/>
                  </a:lnTo>
                  <a:lnTo>
                    <a:pt x="174983" y="34062"/>
                  </a:lnTo>
                  <a:lnTo>
                    <a:pt x="164375" y="31077"/>
                  </a:lnTo>
                  <a:lnTo>
                    <a:pt x="152285" y="30060"/>
                  </a:lnTo>
                  <a:close/>
                </a:path>
                <a:path w="687705" h="126365">
                  <a:moveTo>
                    <a:pt x="181102" y="97129"/>
                  </a:moveTo>
                  <a:lnTo>
                    <a:pt x="175713" y="102059"/>
                  </a:lnTo>
                  <a:lnTo>
                    <a:pt x="169205" y="105625"/>
                  </a:lnTo>
                  <a:lnTo>
                    <a:pt x="161663" y="107791"/>
                  </a:lnTo>
                  <a:lnTo>
                    <a:pt x="153174" y="108521"/>
                  </a:lnTo>
                  <a:lnTo>
                    <a:pt x="192493" y="108521"/>
                  </a:lnTo>
                  <a:lnTo>
                    <a:pt x="181102" y="97129"/>
                  </a:lnTo>
                  <a:close/>
                </a:path>
                <a:path w="687705" h="126365">
                  <a:moveTo>
                    <a:pt x="189295" y="48031"/>
                  </a:moveTo>
                  <a:lnTo>
                    <a:pt x="153174" y="48031"/>
                  </a:lnTo>
                  <a:lnTo>
                    <a:pt x="161274" y="48673"/>
                  </a:lnTo>
                  <a:lnTo>
                    <a:pt x="168494" y="50765"/>
                  </a:lnTo>
                  <a:lnTo>
                    <a:pt x="174813" y="54157"/>
                  </a:lnTo>
                  <a:lnTo>
                    <a:pt x="180213" y="58699"/>
                  </a:lnTo>
                  <a:lnTo>
                    <a:pt x="189295" y="48031"/>
                  </a:lnTo>
                  <a:close/>
                </a:path>
                <a:path w="687705" h="126365">
                  <a:moveTo>
                    <a:pt x="250659" y="30060"/>
                  </a:moveTo>
                  <a:lnTo>
                    <a:pt x="230550" y="33538"/>
                  </a:lnTo>
                  <a:lnTo>
                    <a:pt x="214926" y="43337"/>
                  </a:lnTo>
                  <a:lnTo>
                    <a:pt x="204805" y="58505"/>
                  </a:lnTo>
                  <a:lnTo>
                    <a:pt x="201206" y="78092"/>
                  </a:lnTo>
                  <a:lnTo>
                    <a:pt x="204805" y="97604"/>
                  </a:lnTo>
                  <a:lnTo>
                    <a:pt x="214926" y="112780"/>
                  </a:lnTo>
                  <a:lnTo>
                    <a:pt x="230550" y="122621"/>
                  </a:lnTo>
                  <a:lnTo>
                    <a:pt x="250659" y="126123"/>
                  </a:lnTo>
                  <a:lnTo>
                    <a:pt x="270666" y="122621"/>
                  </a:lnTo>
                  <a:lnTo>
                    <a:pt x="286237" y="112780"/>
                  </a:lnTo>
                  <a:lnTo>
                    <a:pt x="288717" y="109054"/>
                  </a:lnTo>
                  <a:lnTo>
                    <a:pt x="250659" y="109054"/>
                  </a:lnTo>
                  <a:lnTo>
                    <a:pt x="238923" y="106821"/>
                  </a:lnTo>
                  <a:lnTo>
                    <a:pt x="229757" y="100534"/>
                  </a:lnTo>
                  <a:lnTo>
                    <a:pt x="223794" y="90811"/>
                  </a:lnTo>
                  <a:lnTo>
                    <a:pt x="221665" y="78270"/>
                  </a:lnTo>
                  <a:lnTo>
                    <a:pt x="223794" y="65833"/>
                  </a:lnTo>
                  <a:lnTo>
                    <a:pt x="229757" y="56167"/>
                  </a:lnTo>
                  <a:lnTo>
                    <a:pt x="238923" y="49904"/>
                  </a:lnTo>
                  <a:lnTo>
                    <a:pt x="250659" y="47675"/>
                  </a:lnTo>
                  <a:lnTo>
                    <a:pt x="289126" y="47675"/>
                  </a:lnTo>
                  <a:lnTo>
                    <a:pt x="286237" y="43337"/>
                  </a:lnTo>
                  <a:lnTo>
                    <a:pt x="270666" y="33538"/>
                  </a:lnTo>
                  <a:lnTo>
                    <a:pt x="250659" y="30060"/>
                  </a:lnTo>
                  <a:close/>
                </a:path>
                <a:path w="687705" h="126365">
                  <a:moveTo>
                    <a:pt x="289126" y="47675"/>
                  </a:moveTo>
                  <a:lnTo>
                    <a:pt x="250659" y="47675"/>
                  </a:lnTo>
                  <a:lnTo>
                    <a:pt x="262293" y="49904"/>
                  </a:lnTo>
                  <a:lnTo>
                    <a:pt x="271406" y="56167"/>
                  </a:lnTo>
                  <a:lnTo>
                    <a:pt x="277350" y="65833"/>
                  </a:lnTo>
                  <a:lnTo>
                    <a:pt x="279476" y="78270"/>
                  </a:lnTo>
                  <a:lnTo>
                    <a:pt x="277350" y="90811"/>
                  </a:lnTo>
                  <a:lnTo>
                    <a:pt x="271406" y="100534"/>
                  </a:lnTo>
                  <a:lnTo>
                    <a:pt x="262293" y="106821"/>
                  </a:lnTo>
                  <a:lnTo>
                    <a:pt x="250659" y="109054"/>
                  </a:lnTo>
                  <a:lnTo>
                    <a:pt x="288717" y="109054"/>
                  </a:lnTo>
                  <a:lnTo>
                    <a:pt x="296338" y="97604"/>
                  </a:lnTo>
                  <a:lnTo>
                    <a:pt x="299935" y="78092"/>
                  </a:lnTo>
                  <a:lnTo>
                    <a:pt x="296338" y="58505"/>
                  </a:lnTo>
                  <a:lnTo>
                    <a:pt x="289126" y="47675"/>
                  </a:lnTo>
                  <a:close/>
                </a:path>
                <a:path w="687705" h="126365">
                  <a:moveTo>
                    <a:pt x="373062" y="889"/>
                  </a:moveTo>
                  <a:lnTo>
                    <a:pt x="322529" y="889"/>
                  </a:lnTo>
                  <a:lnTo>
                    <a:pt x="322529" y="125412"/>
                  </a:lnTo>
                  <a:lnTo>
                    <a:pt x="343522" y="125412"/>
                  </a:lnTo>
                  <a:lnTo>
                    <a:pt x="343522" y="87884"/>
                  </a:lnTo>
                  <a:lnTo>
                    <a:pt x="376974" y="87884"/>
                  </a:lnTo>
                  <a:lnTo>
                    <a:pt x="378752" y="87706"/>
                  </a:lnTo>
                  <a:lnTo>
                    <a:pt x="400058" y="87706"/>
                  </a:lnTo>
                  <a:lnTo>
                    <a:pt x="397433" y="83794"/>
                  </a:lnTo>
                  <a:lnTo>
                    <a:pt x="408445" y="77580"/>
                  </a:lnTo>
                  <a:lnTo>
                    <a:pt x="416213" y="69024"/>
                  </a:lnTo>
                  <a:lnTo>
                    <a:pt x="343522" y="69024"/>
                  </a:lnTo>
                  <a:lnTo>
                    <a:pt x="343522" y="19748"/>
                  </a:lnTo>
                  <a:lnTo>
                    <a:pt x="415759" y="19748"/>
                  </a:lnTo>
                  <a:lnTo>
                    <a:pt x="410084" y="12004"/>
                  </a:lnTo>
                  <a:lnTo>
                    <a:pt x="394332" y="3728"/>
                  </a:lnTo>
                  <a:lnTo>
                    <a:pt x="373062" y="889"/>
                  </a:lnTo>
                  <a:close/>
                </a:path>
                <a:path w="687705" h="126365">
                  <a:moveTo>
                    <a:pt x="400058" y="87706"/>
                  </a:moveTo>
                  <a:lnTo>
                    <a:pt x="378752" y="87706"/>
                  </a:lnTo>
                  <a:lnTo>
                    <a:pt x="401523" y="125412"/>
                  </a:lnTo>
                  <a:lnTo>
                    <a:pt x="425361" y="125412"/>
                  </a:lnTo>
                  <a:lnTo>
                    <a:pt x="400058" y="87706"/>
                  </a:lnTo>
                  <a:close/>
                </a:path>
                <a:path w="687705" h="126365">
                  <a:moveTo>
                    <a:pt x="415759" y="19748"/>
                  </a:moveTo>
                  <a:lnTo>
                    <a:pt x="373062" y="19748"/>
                  </a:lnTo>
                  <a:lnTo>
                    <a:pt x="385893" y="21226"/>
                  </a:lnTo>
                  <a:lnTo>
                    <a:pt x="395387" y="25706"/>
                  </a:lnTo>
                  <a:lnTo>
                    <a:pt x="401278" y="33255"/>
                  </a:lnTo>
                  <a:lnTo>
                    <a:pt x="403301" y="43942"/>
                  </a:lnTo>
                  <a:lnTo>
                    <a:pt x="401278" y="54987"/>
                  </a:lnTo>
                  <a:lnTo>
                    <a:pt x="395387" y="62817"/>
                  </a:lnTo>
                  <a:lnTo>
                    <a:pt x="385893" y="67480"/>
                  </a:lnTo>
                  <a:lnTo>
                    <a:pt x="373062" y="69024"/>
                  </a:lnTo>
                  <a:lnTo>
                    <a:pt x="416213" y="69024"/>
                  </a:lnTo>
                  <a:lnTo>
                    <a:pt x="416536" y="68668"/>
                  </a:lnTo>
                  <a:lnTo>
                    <a:pt x="421524" y="57223"/>
                  </a:lnTo>
                  <a:lnTo>
                    <a:pt x="423227" y="43408"/>
                  </a:lnTo>
                  <a:lnTo>
                    <a:pt x="419866" y="25352"/>
                  </a:lnTo>
                  <a:lnTo>
                    <a:pt x="415759" y="19748"/>
                  </a:lnTo>
                  <a:close/>
                </a:path>
                <a:path w="687705" h="126365">
                  <a:moveTo>
                    <a:pt x="472147" y="889"/>
                  </a:moveTo>
                  <a:lnTo>
                    <a:pt x="451154" y="889"/>
                  </a:lnTo>
                  <a:lnTo>
                    <a:pt x="451154" y="125425"/>
                  </a:lnTo>
                  <a:lnTo>
                    <a:pt x="472147" y="125425"/>
                  </a:lnTo>
                  <a:lnTo>
                    <a:pt x="472147" y="889"/>
                  </a:lnTo>
                  <a:close/>
                </a:path>
                <a:path w="687705" h="126365">
                  <a:moveTo>
                    <a:pt x="502208" y="88239"/>
                  </a:moveTo>
                  <a:lnTo>
                    <a:pt x="529611" y="124689"/>
                  </a:lnTo>
                  <a:lnTo>
                    <a:pt x="544017" y="126123"/>
                  </a:lnTo>
                  <a:lnTo>
                    <a:pt x="562912" y="123637"/>
                  </a:lnTo>
                  <a:lnTo>
                    <a:pt x="577772" y="116498"/>
                  </a:lnTo>
                  <a:lnTo>
                    <a:pt x="586477" y="106375"/>
                  </a:lnTo>
                  <a:lnTo>
                    <a:pt x="544372" y="106375"/>
                  </a:lnTo>
                  <a:lnTo>
                    <a:pt x="533957" y="105190"/>
                  </a:lnTo>
                  <a:lnTo>
                    <a:pt x="523095" y="101707"/>
                  </a:lnTo>
                  <a:lnTo>
                    <a:pt x="512327" y="96023"/>
                  </a:lnTo>
                  <a:lnTo>
                    <a:pt x="502208" y="88239"/>
                  </a:lnTo>
                  <a:close/>
                </a:path>
                <a:path w="687705" h="126365">
                  <a:moveTo>
                    <a:pt x="545795" y="0"/>
                  </a:moveTo>
                  <a:lnTo>
                    <a:pt x="527300" y="2417"/>
                  </a:lnTo>
                  <a:lnTo>
                    <a:pt x="512973" y="9336"/>
                  </a:lnTo>
                  <a:lnTo>
                    <a:pt x="503716" y="20257"/>
                  </a:lnTo>
                  <a:lnTo>
                    <a:pt x="500430" y="34683"/>
                  </a:lnTo>
                  <a:lnTo>
                    <a:pt x="510938" y="58315"/>
                  </a:lnTo>
                  <a:lnTo>
                    <a:pt x="534054" y="69183"/>
                  </a:lnTo>
                  <a:lnTo>
                    <a:pt x="557170" y="76946"/>
                  </a:lnTo>
                  <a:lnTo>
                    <a:pt x="567677" y="91262"/>
                  </a:lnTo>
                  <a:lnTo>
                    <a:pt x="566088" y="97674"/>
                  </a:lnTo>
                  <a:lnTo>
                    <a:pt x="561497" y="102419"/>
                  </a:lnTo>
                  <a:lnTo>
                    <a:pt x="554170" y="105363"/>
                  </a:lnTo>
                  <a:lnTo>
                    <a:pt x="544372" y="106375"/>
                  </a:lnTo>
                  <a:lnTo>
                    <a:pt x="586477" y="106375"/>
                  </a:lnTo>
                  <a:lnTo>
                    <a:pt x="587495" y="105190"/>
                  </a:lnTo>
                  <a:lnTo>
                    <a:pt x="590981" y="90195"/>
                  </a:lnTo>
                  <a:lnTo>
                    <a:pt x="580577" y="66130"/>
                  </a:lnTo>
                  <a:lnTo>
                    <a:pt x="557514" y="54856"/>
                  </a:lnTo>
                  <a:lnTo>
                    <a:pt x="534417" y="46884"/>
                  </a:lnTo>
                  <a:lnTo>
                    <a:pt x="523913" y="32727"/>
                  </a:lnTo>
                  <a:lnTo>
                    <a:pt x="523913" y="24371"/>
                  </a:lnTo>
                  <a:lnTo>
                    <a:pt x="531926" y="19748"/>
                  </a:lnTo>
                  <a:lnTo>
                    <a:pt x="586110" y="19748"/>
                  </a:lnTo>
                  <a:lnTo>
                    <a:pt x="589381" y="12801"/>
                  </a:lnTo>
                  <a:lnTo>
                    <a:pt x="579972" y="7575"/>
                  </a:lnTo>
                  <a:lnTo>
                    <a:pt x="569326" y="3533"/>
                  </a:lnTo>
                  <a:lnTo>
                    <a:pt x="557811" y="925"/>
                  </a:lnTo>
                  <a:lnTo>
                    <a:pt x="545795" y="0"/>
                  </a:lnTo>
                  <a:close/>
                </a:path>
                <a:path w="687705" h="126365">
                  <a:moveTo>
                    <a:pt x="586110" y="19748"/>
                  </a:moveTo>
                  <a:lnTo>
                    <a:pt x="544195" y="19748"/>
                  </a:lnTo>
                  <a:lnTo>
                    <a:pt x="551967" y="20404"/>
                  </a:lnTo>
                  <a:lnTo>
                    <a:pt x="560893" y="22459"/>
                  </a:lnTo>
                  <a:lnTo>
                    <a:pt x="570589" y="26049"/>
                  </a:lnTo>
                  <a:lnTo>
                    <a:pt x="580669" y="31305"/>
                  </a:lnTo>
                  <a:lnTo>
                    <a:pt x="586110" y="19748"/>
                  </a:lnTo>
                  <a:close/>
                </a:path>
                <a:path w="687705" h="126365">
                  <a:moveTo>
                    <a:pt x="608596" y="95707"/>
                  </a:moveTo>
                  <a:lnTo>
                    <a:pt x="641870" y="126301"/>
                  </a:lnTo>
                  <a:lnTo>
                    <a:pt x="660665" y="123409"/>
                  </a:lnTo>
                  <a:lnTo>
                    <a:pt x="674958" y="115298"/>
                  </a:lnTo>
                  <a:lnTo>
                    <a:pt x="679765" y="108699"/>
                  </a:lnTo>
                  <a:lnTo>
                    <a:pt x="640448" y="108699"/>
                  </a:lnTo>
                  <a:lnTo>
                    <a:pt x="631915" y="107844"/>
                  </a:lnTo>
                  <a:lnTo>
                    <a:pt x="623584" y="105336"/>
                  </a:lnTo>
                  <a:lnTo>
                    <a:pt x="615721" y="101262"/>
                  </a:lnTo>
                  <a:lnTo>
                    <a:pt x="608596" y="95707"/>
                  </a:lnTo>
                  <a:close/>
                </a:path>
                <a:path w="687705" h="126365">
                  <a:moveTo>
                    <a:pt x="681355" y="1066"/>
                  </a:moveTo>
                  <a:lnTo>
                    <a:pt x="605574" y="1066"/>
                  </a:lnTo>
                  <a:lnTo>
                    <a:pt x="605574" y="19748"/>
                  </a:lnTo>
                  <a:lnTo>
                    <a:pt x="655383" y="19748"/>
                  </a:lnTo>
                  <a:lnTo>
                    <a:pt x="623011" y="54610"/>
                  </a:lnTo>
                  <a:lnTo>
                    <a:pt x="623011" y="66890"/>
                  </a:lnTo>
                  <a:lnTo>
                    <a:pt x="640257" y="66890"/>
                  </a:lnTo>
                  <a:lnTo>
                    <a:pt x="651354" y="68185"/>
                  </a:lnTo>
                  <a:lnTo>
                    <a:pt x="659633" y="72048"/>
                  </a:lnTo>
                  <a:lnTo>
                    <a:pt x="664809" y="78447"/>
                  </a:lnTo>
                  <a:lnTo>
                    <a:pt x="666597" y="87350"/>
                  </a:lnTo>
                  <a:lnTo>
                    <a:pt x="664837" y="96087"/>
                  </a:lnTo>
                  <a:lnTo>
                    <a:pt x="659723" y="102825"/>
                  </a:lnTo>
                  <a:lnTo>
                    <a:pt x="651510" y="107163"/>
                  </a:lnTo>
                  <a:lnTo>
                    <a:pt x="640448" y="108699"/>
                  </a:lnTo>
                  <a:lnTo>
                    <a:pt x="679765" y="108699"/>
                  </a:lnTo>
                  <a:lnTo>
                    <a:pt x="684049" y="102818"/>
                  </a:lnTo>
                  <a:lnTo>
                    <a:pt x="687235" y="86817"/>
                  </a:lnTo>
                  <a:lnTo>
                    <a:pt x="684685" y="73583"/>
                  </a:lnTo>
                  <a:lnTo>
                    <a:pt x="677514" y="63419"/>
                  </a:lnTo>
                  <a:lnTo>
                    <a:pt x="666441" y="56590"/>
                  </a:lnTo>
                  <a:lnTo>
                    <a:pt x="652183" y="53365"/>
                  </a:lnTo>
                  <a:lnTo>
                    <a:pt x="645782" y="52654"/>
                  </a:lnTo>
                  <a:lnTo>
                    <a:pt x="681355" y="14224"/>
                  </a:lnTo>
                  <a:lnTo>
                    <a:pt x="681355" y="10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13">
            <a:extLst>
              <a:ext uri="{FF2B5EF4-FFF2-40B4-BE49-F238E27FC236}">
                <a16:creationId xmlns:a16="http://schemas.microsoft.com/office/drawing/2014/main" id="{BE195201-F331-45FB-91A0-5360AD44C45A}"/>
              </a:ext>
            </a:extLst>
          </p:cNvPr>
          <p:cNvGrpSpPr/>
          <p:nvPr userDrawn="1"/>
        </p:nvGrpSpPr>
        <p:grpSpPr>
          <a:xfrm>
            <a:off x="1500725" y="6764834"/>
            <a:ext cx="704215" cy="82550"/>
            <a:chOff x="1500725" y="6764834"/>
            <a:chExt cx="704215" cy="82550"/>
          </a:xfrm>
        </p:grpSpPr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id="{9D691554-7137-4F24-A9CD-2FCF5359D99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0725" y="6764834"/>
              <a:ext cx="358005" cy="78938"/>
            </a:xfrm>
            <a:prstGeom prst="rect">
              <a:avLst/>
            </a:prstGeom>
          </p:spPr>
        </p:pic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id="{02387697-ACCC-4A14-8687-C4BBD626F13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1210" y="6765913"/>
              <a:ext cx="313623" cy="81020"/>
            </a:xfrm>
            <a:prstGeom prst="rect">
              <a:avLst/>
            </a:prstGeom>
          </p:spPr>
        </p:pic>
      </p:grpSp>
      <p:sp>
        <p:nvSpPr>
          <p:cNvPr id="27" name="object 17">
            <a:extLst>
              <a:ext uri="{FF2B5EF4-FFF2-40B4-BE49-F238E27FC236}">
                <a16:creationId xmlns:a16="http://schemas.microsoft.com/office/drawing/2014/main" id="{0DAAE046-F12D-4A20-A54E-16C1359FD55A}"/>
              </a:ext>
            </a:extLst>
          </p:cNvPr>
          <p:cNvSpPr txBox="1"/>
          <p:nvPr userDrawn="1"/>
        </p:nvSpPr>
        <p:spPr>
          <a:xfrm>
            <a:off x="2565429" y="6956770"/>
            <a:ext cx="146812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b="1" spc="5" dirty="0">
                <a:solidFill>
                  <a:srgbClr val="494C4E"/>
                </a:solidFill>
                <a:latin typeface="Open Sans Semibold"/>
                <a:cs typeface="Open Sans Semibold"/>
                <a:hlinkClick r:id="rId10"/>
              </a:rPr>
              <a:t>www.interregeurope.eu/competein</a:t>
            </a:r>
            <a:endParaRPr sz="650" dirty="0">
              <a:latin typeface="Open Sans Semibold"/>
              <a:cs typeface="Open Sans Semibold"/>
            </a:endParaRPr>
          </a:p>
        </p:txBody>
      </p:sp>
      <p:grpSp>
        <p:nvGrpSpPr>
          <p:cNvPr id="28" name="object 18">
            <a:extLst>
              <a:ext uri="{FF2B5EF4-FFF2-40B4-BE49-F238E27FC236}">
                <a16:creationId xmlns:a16="http://schemas.microsoft.com/office/drawing/2014/main" id="{A0534594-B108-41ED-B4D0-E0AAB38F3B4B}"/>
              </a:ext>
            </a:extLst>
          </p:cNvPr>
          <p:cNvGrpSpPr/>
          <p:nvPr userDrawn="1"/>
        </p:nvGrpSpPr>
        <p:grpSpPr>
          <a:xfrm>
            <a:off x="2898402" y="6410124"/>
            <a:ext cx="1301750" cy="307975"/>
            <a:chOff x="2898402" y="6410124"/>
            <a:chExt cx="1301750" cy="307975"/>
          </a:xfrm>
        </p:grpSpPr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6C91B9D9-F8AC-44F2-8CC4-9963682618D3}"/>
                </a:ext>
              </a:extLst>
            </p:cNvPr>
            <p:cNvSpPr/>
            <p:nvPr/>
          </p:nvSpPr>
          <p:spPr>
            <a:xfrm>
              <a:off x="3888587" y="6410134"/>
              <a:ext cx="311150" cy="286385"/>
            </a:xfrm>
            <a:custGeom>
              <a:avLst/>
              <a:gdLst/>
              <a:ahLst/>
              <a:cxnLst/>
              <a:rect l="l" t="t" r="r" b="b"/>
              <a:pathLst>
                <a:path w="311150" h="286384">
                  <a:moveTo>
                    <a:pt x="310946" y="178396"/>
                  </a:moveTo>
                  <a:lnTo>
                    <a:pt x="294220" y="107746"/>
                  </a:lnTo>
                  <a:lnTo>
                    <a:pt x="268770" y="0"/>
                  </a:lnTo>
                  <a:lnTo>
                    <a:pt x="85255" y="76"/>
                  </a:lnTo>
                  <a:lnTo>
                    <a:pt x="0" y="107848"/>
                  </a:lnTo>
                  <a:lnTo>
                    <a:pt x="183591" y="107784"/>
                  </a:lnTo>
                  <a:lnTo>
                    <a:pt x="225831" y="286105"/>
                  </a:lnTo>
                  <a:lnTo>
                    <a:pt x="310946" y="178396"/>
                  </a:lnTo>
                  <a:close/>
                </a:path>
              </a:pathLst>
            </a:custGeom>
            <a:solidFill>
              <a:srgbClr val="00BDD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137E59F5-4991-4D17-8ACF-D29D9363BDE4}"/>
                </a:ext>
              </a:extLst>
            </p:cNvPr>
            <p:cNvSpPr/>
            <p:nvPr/>
          </p:nvSpPr>
          <p:spPr>
            <a:xfrm>
              <a:off x="2898402" y="6591043"/>
              <a:ext cx="1112520" cy="127000"/>
            </a:xfrm>
            <a:custGeom>
              <a:avLst/>
              <a:gdLst/>
              <a:ahLst/>
              <a:cxnLst/>
              <a:rect l="l" t="t" r="r" b="b"/>
              <a:pathLst>
                <a:path w="1112520" h="127000">
                  <a:moveTo>
                    <a:pt x="65951" y="0"/>
                  </a:moveTo>
                  <a:lnTo>
                    <a:pt x="39996" y="4841"/>
                  </a:lnTo>
                  <a:lnTo>
                    <a:pt x="19064" y="18167"/>
                  </a:lnTo>
                  <a:lnTo>
                    <a:pt x="5088" y="38179"/>
                  </a:lnTo>
                  <a:lnTo>
                    <a:pt x="0" y="63080"/>
                  </a:lnTo>
                  <a:lnTo>
                    <a:pt x="5027" y="88250"/>
                  </a:lnTo>
                  <a:lnTo>
                    <a:pt x="18842" y="108494"/>
                  </a:lnTo>
                  <a:lnTo>
                    <a:pt x="39546" y="121982"/>
                  </a:lnTo>
                  <a:lnTo>
                    <a:pt x="65239" y="126885"/>
                  </a:lnTo>
                  <a:lnTo>
                    <a:pt x="78523" y="125429"/>
                  </a:lnTo>
                  <a:lnTo>
                    <a:pt x="91403" y="121285"/>
                  </a:lnTo>
                  <a:lnTo>
                    <a:pt x="103342" y="114787"/>
                  </a:lnTo>
                  <a:lnTo>
                    <a:pt x="112696" y="107175"/>
                  </a:lnTo>
                  <a:lnTo>
                    <a:pt x="66306" y="107175"/>
                  </a:lnTo>
                  <a:lnTo>
                    <a:pt x="48724" y="103736"/>
                  </a:lnTo>
                  <a:lnTo>
                    <a:pt x="34497" y="94316"/>
                  </a:lnTo>
                  <a:lnTo>
                    <a:pt x="24974" y="80257"/>
                  </a:lnTo>
                  <a:lnTo>
                    <a:pt x="21501" y="62903"/>
                  </a:lnTo>
                  <a:lnTo>
                    <a:pt x="24974" y="45583"/>
                  </a:lnTo>
                  <a:lnTo>
                    <a:pt x="34497" y="31589"/>
                  </a:lnTo>
                  <a:lnTo>
                    <a:pt x="48724" y="22231"/>
                  </a:lnTo>
                  <a:lnTo>
                    <a:pt x="66306" y="18821"/>
                  </a:lnTo>
                  <a:lnTo>
                    <a:pt x="112960" y="18821"/>
                  </a:lnTo>
                  <a:lnTo>
                    <a:pt x="103529" y="11267"/>
                  </a:lnTo>
                  <a:lnTo>
                    <a:pt x="91870" y="5176"/>
                  </a:lnTo>
                  <a:lnTo>
                    <a:pt x="79170" y="1336"/>
                  </a:lnTo>
                  <a:lnTo>
                    <a:pt x="65951" y="0"/>
                  </a:lnTo>
                  <a:close/>
                </a:path>
                <a:path w="1112520" h="127000">
                  <a:moveTo>
                    <a:pt x="101257" y="92290"/>
                  </a:moveTo>
                  <a:lnTo>
                    <a:pt x="93552" y="98474"/>
                  </a:lnTo>
                  <a:lnTo>
                    <a:pt x="84924" y="103162"/>
                  </a:lnTo>
                  <a:lnTo>
                    <a:pt x="75725" y="106135"/>
                  </a:lnTo>
                  <a:lnTo>
                    <a:pt x="66306" y="107175"/>
                  </a:lnTo>
                  <a:lnTo>
                    <a:pt x="112696" y="107175"/>
                  </a:lnTo>
                  <a:lnTo>
                    <a:pt x="113804" y="106273"/>
                  </a:lnTo>
                  <a:lnTo>
                    <a:pt x="101257" y="92290"/>
                  </a:lnTo>
                  <a:close/>
                </a:path>
                <a:path w="1112520" h="127000">
                  <a:moveTo>
                    <a:pt x="112960" y="18821"/>
                  </a:moveTo>
                  <a:lnTo>
                    <a:pt x="66306" y="18821"/>
                  </a:lnTo>
                  <a:lnTo>
                    <a:pt x="75850" y="19927"/>
                  </a:lnTo>
                  <a:lnTo>
                    <a:pt x="85124" y="23101"/>
                  </a:lnTo>
                  <a:lnTo>
                    <a:pt x="93727" y="28122"/>
                  </a:lnTo>
                  <a:lnTo>
                    <a:pt x="101257" y="34772"/>
                  </a:lnTo>
                  <a:lnTo>
                    <a:pt x="113626" y="19354"/>
                  </a:lnTo>
                  <a:lnTo>
                    <a:pt x="112960" y="18821"/>
                  </a:lnTo>
                  <a:close/>
                </a:path>
                <a:path w="1112520" h="127000">
                  <a:moveTo>
                    <a:pt x="188709" y="0"/>
                  </a:moveTo>
                  <a:lnTo>
                    <a:pt x="162520" y="4819"/>
                  </a:lnTo>
                  <a:lnTo>
                    <a:pt x="141422" y="18122"/>
                  </a:lnTo>
                  <a:lnTo>
                    <a:pt x="127346" y="38179"/>
                  </a:lnTo>
                  <a:lnTo>
                    <a:pt x="122224" y="63258"/>
                  </a:lnTo>
                  <a:lnTo>
                    <a:pt x="127346" y="88325"/>
                  </a:lnTo>
                  <a:lnTo>
                    <a:pt x="141422" y="108516"/>
                  </a:lnTo>
                  <a:lnTo>
                    <a:pt x="162520" y="121985"/>
                  </a:lnTo>
                  <a:lnTo>
                    <a:pt x="188709" y="126885"/>
                  </a:lnTo>
                  <a:lnTo>
                    <a:pt x="214905" y="121985"/>
                  </a:lnTo>
                  <a:lnTo>
                    <a:pt x="236007" y="108516"/>
                  </a:lnTo>
                  <a:lnTo>
                    <a:pt x="236446" y="107886"/>
                  </a:lnTo>
                  <a:lnTo>
                    <a:pt x="188887" y="107886"/>
                  </a:lnTo>
                  <a:lnTo>
                    <a:pt x="171474" y="104417"/>
                  </a:lnTo>
                  <a:lnTo>
                    <a:pt x="157100" y="94916"/>
                  </a:lnTo>
                  <a:lnTo>
                    <a:pt x="147330" y="80743"/>
                  </a:lnTo>
                  <a:lnTo>
                    <a:pt x="143725" y="63258"/>
                  </a:lnTo>
                  <a:lnTo>
                    <a:pt x="147305" y="45836"/>
                  </a:lnTo>
                  <a:lnTo>
                    <a:pt x="157033" y="31789"/>
                  </a:lnTo>
                  <a:lnTo>
                    <a:pt x="171399" y="22412"/>
                  </a:lnTo>
                  <a:lnTo>
                    <a:pt x="188887" y="18999"/>
                  </a:lnTo>
                  <a:lnTo>
                    <a:pt x="236575" y="18999"/>
                  </a:lnTo>
                  <a:lnTo>
                    <a:pt x="236007" y="18189"/>
                  </a:lnTo>
                  <a:lnTo>
                    <a:pt x="214905" y="4844"/>
                  </a:lnTo>
                  <a:lnTo>
                    <a:pt x="188709" y="0"/>
                  </a:lnTo>
                  <a:close/>
                </a:path>
                <a:path w="1112520" h="127000">
                  <a:moveTo>
                    <a:pt x="236575" y="18999"/>
                  </a:moveTo>
                  <a:lnTo>
                    <a:pt x="188887" y="18999"/>
                  </a:lnTo>
                  <a:lnTo>
                    <a:pt x="206222" y="22412"/>
                  </a:lnTo>
                  <a:lnTo>
                    <a:pt x="220411" y="31789"/>
                  </a:lnTo>
                  <a:lnTo>
                    <a:pt x="229995" y="45836"/>
                  </a:lnTo>
                  <a:lnTo>
                    <a:pt x="233514" y="63258"/>
                  </a:lnTo>
                  <a:lnTo>
                    <a:pt x="229995" y="80743"/>
                  </a:lnTo>
                  <a:lnTo>
                    <a:pt x="220411" y="94916"/>
                  </a:lnTo>
                  <a:lnTo>
                    <a:pt x="206222" y="104417"/>
                  </a:lnTo>
                  <a:lnTo>
                    <a:pt x="188887" y="107886"/>
                  </a:lnTo>
                  <a:lnTo>
                    <a:pt x="236446" y="107886"/>
                  </a:lnTo>
                  <a:lnTo>
                    <a:pt x="250084" y="88325"/>
                  </a:lnTo>
                  <a:lnTo>
                    <a:pt x="255206" y="63258"/>
                  </a:lnTo>
                  <a:lnTo>
                    <a:pt x="250084" y="38254"/>
                  </a:lnTo>
                  <a:lnTo>
                    <a:pt x="236575" y="18999"/>
                  </a:lnTo>
                  <a:close/>
                </a:path>
                <a:path w="1112520" h="127000">
                  <a:moveTo>
                    <a:pt x="302869" y="533"/>
                  </a:moveTo>
                  <a:lnTo>
                    <a:pt x="277787" y="533"/>
                  </a:lnTo>
                  <a:lnTo>
                    <a:pt x="277787" y="125984"/>
                  </a:lnTo>
                  <a:lnTo>
                    <a:pt x="297675" y="125984"/>
                  </a:lnTo>
                  <a:lnTo>
                    <a:pt x="297675" y="32258"/>
                  </a:lnTo>
                  <a:lnTo>
                    <a:pt x="318630" y="32258"/>
                  </a:lnTo>
                  <a:lnTo>
                    <a:pt x="302869" y="533"/>
                  </a:lnTo>
                  <a:close/>
                </a:path>
                <a:path w="1112520" h="127000">
                  <a:moveTo>
                    <a:pt x="410400" y="32257"/>
                  </a:moveTo>
                  <a:lnTo>
                    <a:pt x="390690" y="32258"/>
                  </a:lnTo>
                  <a:lnTo>
                    <a:pt x="390867" y="125984"/>
                  </a:lnTo>
                  <a:lnTo>
                    <a:pt x="410400" y="125984"/>
                  </a:lnTo>
                  <a:lnTo>
                    <a:pt x="410400" y="32257"/>
                  </a:lnTo>
                  <a:close/>
                </a:path>
                <a:path w="1112520" h="127000">
                  <a:moveTo>
                    <a:pt x="318630" y="32258"/>
                  </a:moveTo>
                  <a:lnTo>
                    <a:pt x="297675" y="32258"/>
                  </a:lnTo>
                  <a:lnTo>
                    <a:pt x="337286" y="112903"/>
                  </a:lnTo>
                  <a:lnTo>
                    <a:pt x="351078" y="112903"/>
                  </a:lnTo>
                  <a:lnTo>
                    <a:pt x="365338" y="83870"/>
                  </a:lnTo>
                  <a:lnTo>
                    <a:pt x="344271" y="83870"/>
                  </a:lnTo>
                  <a:lnTo>
                    <a:pt x="318630" y="32258"/>
                  </a:lnTo>
                  <a:close/>
                </a:path>
                <a:path w="1112520" h="127000">
                  <a:moveTo>
                    <a:pt x="410400" y="533"/>
                  </a:moveTo>
                  <a:lnTo>
                    <a:pt x="385495" y="533"/>
                  </a:lnTo>
                  <a:lnTo>
                    <a:pt x="344271" y="83870"/>
                  </a:lnTo>
                  <a:lnTo>
                    <a:pt x="365338" y="83870"/>
                  </a:lnTo>
                  <a:lnTo>
                    <a:pt x="390690" y="32258"/>
                  </a:lnTo>
                  <a:lnTo>
                    <a:pt x="410400" y="32257"/>
                  </a:lnTo>
                  <a:lnTo>
                    <a:pt x="410400" y="533"/>
                  </a:lnTo>
                  <a:close/>
                </a:path>
                <a:path w="1112520" h="127000">
                  <a:moveTo>
                    <a:pt x="493560" y="533"/>
                  </a:moveTo>
                  <a:lnTo>
                    <a:pt x="443560" y="533"/>
                  </a:lnTo>
                  <a:lnTo>
                    <a:pt x="443560" y="125984"/>
                  </a:lnTo>
                  <a:lnTo>
                    <a:pt x="464705" y="125984"/>
                  </a:lnTo>
                  <a:lnTo>
                    <a:pt x="464705" y="88176"/>
                  </a:lnTo>
                  <a:lnTo>
                    <a:pt x="493560" y="88176"/>
                  </a:lnTo>
                  <a:lnTo>
                    <a:pt x="514620" y="85157"/>
                  </a:lnTo>
                  <a:lnTo>
                    <a:pt x="530207" y="76393"/>
                  </a:lnTo>
                  <a:lnTo>
                    <a:pt x="535168" y="69176"/>
                  </a:lnTo>
                  <a:lnTo>
                    <a:pt x="464705" y="69176"/>
                  </a:lnTo>
                  <a:lnTo>
                    <a:pt x="464705" y="19532"/>
                  </a:lnTo>
                  <a:lnTo>
                    <a:pt x="535815" y="19532"/>
                  </a:lnTo>
                  <a:lnTo>
                    <a:pt x="530207" y="11736"/>
                  </a:lnTo>
                  <a:lnTo>
                    <a:pt x="514620" y="3395"/>
                  </a:lnTo>
                  <a:lnTo>
                    <a:pt x="493560" y="533"/>
                  </a:lnTo>
                  <a:close/>
                </a:path>
                <a:path w="1112520" h="127000">
                  <a:moveTo>
                    <a:pt x="535815" y="19532"/>
                  </a:moveTo>
                  <a:lnTo>
                    <a:pt x="492658" y="19532"/>
                  </a:lnTo>
                  <a:lnTo>
                    <a:pt x="505556" y="21022"/>
                  </a:lnTo>
                  <a:lnTo>
                    <a:pt x="515061" y="25536"/>
                  </a:lnTo>
                  <a:lnTo>
                    <a:pt x="520936" y="33141"/>
                  </a:lnTo>
                  <a:lnTo>
                    <a:pt x="522947" y="43903"/>
                  </a:lnTo>
                  <a:lnTo>
                    <a:pt x="520936" y="55037"/>
                  </a:lnTo>
                  <a:lnTo>
                    <a:pt x="515061" y="62926"/>
                  </a:lnTo>
                  <a:lnTo>
                    <a:pt x="505556" y="67622"/>
                  </a:lnTo>
                  <a:lnTo>
                    <a:pt x="492658" y="69176"/>
                  </a:lnTo>
                  <a:lnTo>
                    <a:pt x="535168" y="69176"/>
                  </a:lnTo>
                  <a:lnTo>
                    <a:pt x="539881" y="62319"/>
                  </a:lnTo>
                  <a:lnTo>
                    <a:pt x="543204" y="43370"/>
                  </a:lnTo>
                  <a:lnTo>
                    <a:pt x="539881" y="25184"/>
                  </a:lnTo>
                  <a:lnTo>
                    <a:pt x="535815" y="19532"/>
                  </a:lnTo>
                  <a:close/>
                </a:path>
                <a:path w="1112520" h="127000">
                  <a:moveTo>
                    <a:pt x="653770" y="533"/>
                  </a:moveTo>
                  <a:lnTo>
                    <a:pt x="564159" y="533"/>
                  </a:lnTo>
                  <a:lnTo>
                    <a:pt x="564159" y="125984"/>
                  </a:lnTo>
                  <a:lnTo>
                    <a:pt x="655916" y="125984"/>
                  </a:lnTo>
                  <a:lnTo>
                    <a:pt x="655916" y="106997"/>
                  </a:lnTo>
                  <a:lnTo>
                    <a:pt x="585317" y="106997"/>
                  </a:lnTo>
                  <a:lnTo>
                    <a:pt x="585317" y="72402"/>
                  </a:lnTo>
                  <a:lnTo>
                    <a:pt x="646607" y="72402"/>
                  </a:lnTo>
                  <a:lnTo>
                    <a:pt x="646607" y="53403"/>
                  </a:lnTo>
                  <a:lnTo>
                    <a:pt x="585317" y="53403"/>
                  </a:lnTo>
                  <a:lnTo>
                    <a:pt x="585317" y="19532"/>
                  </a:lnTo>
                  <a:lnTo>
                    <a:pt x="653770" y="19532"/>
                  </a:lnTo>
                  <a:lnTo>
                    <a:pt x="653770" y="533"/>
                  </a:lnTo>
                  <a:close/>
                </a:path>
                <a:path w="1112520" h="127000">
                  <a:moveTo>
                    <a:pt x="727608" y="19532"/>
                  </a:moveTo>
                  <a:lnTo>
                    <a:pt x="706462" y="19532"/>
                  </a:lnTo>
                  <a:lnTo>
                    <a:pt x="706462" y="125984"/>
                  </a:lnTo>
                  <a:lnTo>
                    <a:pt x="727608" y="125984"/>
                  </a:lnTo>
                  <a:lnTo>
                    <a:pt x="727608" y="19532"/>
                  </a:lnTo>
                  <a:close/>
                </a:path>
                <a:path w="1112520" h="127000">
                  <a:moveTo>
                    <a:pt x="767397" y="533"/>
                  </a:moveTo>
                  <a:lnTo>
                    <a:pt x="666851" y="533"/>
                  </a:lnTo>
                  <a:lnTo>
                    <a:pt x="666851" y="19532"/>
                  </a:lnTo>
                  <a:lnTo>
                    <a:pt x="767397" y="19532"/>
                  </a:lnTo>
                  <a:lnTo>
                    <a:pt x="767397" y="533"/>
                  </a:lnTo>
                  <a:close/>
                </a:path>
                <a:path w="1112520" h="127000">
                  <a:moveTo>
                    <a:pt x="875106" y="533"/>
                  </a:moveTo>
                  <a:lnTo>
                    <a:pt x="785495" y="533"/>
                  </a:lnTo>
                  <a:lnTo>
                    <a:pt x="785495" y="125984"/>
                  </a:lnTo>
                  <a:lnTo>
                    <a:pt x="877252" y="125984"/>
                  </a:lnTo>
                  <a:lnTo>
                    <a:pt x="877252" y="106997"/>
                  </a:lnTo>
                  <a:lnTo>
                    <a:pt x="806640" y="106997"/>
                  </a:lnTo>
                  <a:lnTo>
                    <a:pt x="806640" y="72402"/>
                  </a:lnTo>
                  <a:lnTo>
                    <a:pt x="867930" y="72402"/>
                  </a:lnTo>
                  <a:lnTo>
                    <a:pt x="867930" y="53403"/>
                  </a:lnTo>
                  <a:lnTo>
                    <a:pt x="806640" y="53403"/>
                  </a:lnTo>
                  <a:lnTo>
                    <a:pt x="806640" y="19532"/>
                  </a:lnTo>
                  <a:lnTo>
                    <a:pt x="875106" y="19532"/>
                  </a:lnTo>
                  <a:lnTo>
                    <a:pt x="875106" y="533"/>
                  </a:lnTo>
                  <a:close/>
                </a:path>
                <a:path w="1112520" h="127000">
                  <a:moveTo>
                    <a:pt x="970445" y="533"/>
                  </a:moveTo>
                  <a:lnTo>
                    <a:pt x="949299" y="533"/>
                  </a:lnTo>
                  <a:lnTo>
                    <a:pt x="949299" y="125984"/>
                  </a:lnTo>
                  <a:lnTo>
                    <a:pt x="970445" y="125984"/>
                  </a:lnTo>
                  <a:lnTo>
                    <a:pt x="970445" y="533"/>
                  </a:lnTo>
                  <a:close/>
                </a:path>
                <a:path w="1112520" h="127000">
                  <a:moveTo>
                    <a:pt x="1024204" y="533"/>
                  </a:moveTo>
                  <a:lnTo>
                    <a:pt x="1003414" y="533"/>
                  </a:lnTo>
                  <a:lnTo>
                    <a:pt x="1003414" y="125984"/>
                  </a:lnTo>
                  <a:lnTo>
                    <a:pt x="1024559" y="125984"/>
                  </a:lnTo>
                  <a:lnTo>
                    <a:pt x="1024559" y="36017"/>
                  </a:lnTo>
                  <a:lnTo>
                    <a:pt x="1050659" y="36017"/>
                  </a:lnTo>
                  <a:lnTo>
                    <a:pt x="1024204" y="533"/>
                  </a:lnTo>
                  <a:close/>
                </a:path>
                <a:path w="1112520" h="127000">
                  <a:moveTo>
                    <a:pt x="1050659" y="36017"/>
                  </a:moveTo>
                  <a:lnTo>
                    <a:pt x="1024559" y="36017"/>
                  </a:lnTo>
                  <a:lnTo>
                    <a:pt x="1091412" y="125984"/>
                  </a:lnTo>
                  <a:lnTo>
                    <a:pt x="1112202" y="125984"/>
                  </a:lnTo>
                  <a:lnTo>
                    <a:pt x="1112202" y="90678"/>
                  </a:lnTo>
                  <a:lnTo>
                    <a:pt x="1091412" y="90678"/>
                  </a:lnTo>
                  <a:lnTo>
                    <a:pt x="1050659" y="36017"/>
                  </a:lnTo>
                  <a:close/>
                </a:path>
                <a:path w="1112520" h="127000">
                  <a:moveTo>
                    <a:pt x="1112202" y="533"/>
                  </a:moveTo>
                  <a:lnTo>
                    <a:pt x="1091412" y="533"/>
                  </a:lnTo>
                  <a:lnTo>
                    <a:pt x="1091412" y="90678"/>
                  </a:lnTo>
                  <a:lnTo>
                    <a:pt x="1112202" y="90678"/>
                  </a:lnTo>
                  <a:lnTo>
                    <a:pt x="1112202" y="53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21">
            <a:extLst>
              <a:ext uri="{FF2B5EF4-FFF2-40B4-BE49-F238E27FC236}">
                <a16:creationId xmlns:a16="http://schemas.microsoft.com/office/drawing/2014/main" id="{47898DE0-DBBD-46EC-8830-3702765695C7}"/>
              </a:ext>
            </a:extLst>
          </p:cNvPr>
          <p:cNvGrpSpPr/>
          <p:nvPr userDrawn="1"/>
        </p:nvGrpSpPr>
        <p:grpSpPr>
          <a:xfrm>
            <a:off x="3309749" y="6769765"/>
            <a:ext cx="709930" cy="83185"/>
            <a:chOff x="3309749" y="6769765"/>
            <a:chExt cx="709930" cy="83185"/>
          </a:xfrm>
        </p:grpSpPr>
        <p:pic>
          <p:nvPicPr>
            <p:cNvPr id="32" name="object 22">
              <a:extLst>
                <a:ext uri="{FF2B5EF4-FFF2-40B4-BE49-F238E27FC236}">
                  <a16:creationId xmlns:a16="http://schemas.microsoft.com/office/drawing/2014/main" id="{730E74B8-14A5-40CD-82F7-45597A0257F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9749" y="6769765"/>
              <a:ext cx="360649" cy="79521"/>
            </a:xfrm>
            <a:prstGeom prst="rect">
              <a:avLst/>
            </a:prstGeom>
          </p:spPr>
        </p:pic>
        <p:pic>
          <p:nvPicPr>
            <p:cNvPr id="33" name="object 23">
              <a:extLst>
                <a:ext uri="{FF2B5EF4-FFF2-40B4-BE49-F238E27FC236}">
                  <a16:creationId xmlns:a16="http://schemas.microsoft.com/office/drawing/2014/main" id="{5A00E782-3131-4B4E-B3A1-79C84DA316E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3119" y="6770854"/>
              <a:ext cx="315944" cy="81622"/>
            </a:xfrm>
            <a:prstGeom prst="rect">
              <a:avLst/>
            </a:prstGeom>
          </p:spPr>
        </p:pic>
      </p:grpSp>
      <p:sp>
        <p:nvSpPr>
          <p:cNvPr id="34" name="object 26">
            <a:extLst>
              <a:ext uri="{FF2B5EF4-FFF2-40B4-BE49-F238E27FC236}">
                <a16:creationId xmlns:a16="http://schemas.microsoft.com/office/drawing/2014/main" id="{16FEA20C-77C9-4E92-A520-7AAD21CB6E59}"/>
              </a:ext>
            </a:extLst>
          </p:cNvPr>
          <p:cNvSpPr txBox="1"/>
          <p:nvPr userDrawn="1"/>
        </p:nvSpPr>
        <p:spPr>
          <a:xfrm>
            <a:off x="4567783" y="6956770"/>
            <a:ext cx="135699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b="1" spc="5" dirty="0">
                <a:solidFill>
                  <a:srgbClr val="494C4E"/>
                </a:solidFill>
                <a:latin typeface="Open Sans Semibold"/>
                <a:cs typeface="Open Sans Semibold"/>
                <a:hlinkClick r:id="rId13"/>
              </a:rPr>
              <a:t>www.interregeurope.eu/lastmile</a:t>
            </a:r>
            <a:endParaRPr sz="650" dirty="0">
              <a:latin typeface="Open Sans Semibold"/>
              <a:cs typeface="Open Sans Semibold"/>
            </a:endParaRPr>
          </a:p>
        </p:txBody>
      </p:sp>
      <p:grpSp>
        <p:nvGrpSpPr>
          <p:cNvPr id="35" name="object 28">
            <a:extLst>
              <a:ext uri="{FF2B5EF4-FFF2-40B4-BE49-F238E27FC236}">
                <a16:creationId xmlns:a16="http://schemas.microsoft.com/office/drawing/2014/main" id="{AC464155-127F-44A7-8B5C-E907DE13E71D}"/>
              </a:ext>
            </a:extLst>
          </p:cNvPr>
          <p:cNvGrpSpPr/>
          <p:nvPr userDrawn="1"/>
        </p:nvGrpSpPr>
        <p:grpSpPr>
          <a:xfrm>
            <a:off x="4990139" y="6417805"/>
            <a:ext cx="1075690" cy="306070"/>
            <a:chOff x="4990139" y="6417805"/>
            <a:chExt cx="1075690" cy="306070"/>
          </a:xfrm>
        </p:grpSpPr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6A9D28DA-6152-4B19-AC71-4B2AF73939C5}"/>
                </a:ext>
              </a:extLst>
            </p:cNvPr>
            <p:cNvSpPr/>
            <p:nvPr/>
          </p:nvSpPr>
          <p:spPr>
            <a:xfrm>
              <a:off x="5756503" y="6417805"/>
              <a:ext cx="309245" cy="284480"/>
            </a:xfrm>
            <a:custGeom>
              <a:avLst/>
              <a:gdLst/>
              <a:ahLst/>
              <a:cxnLst/>
              <a:rect l="l" t="t" r="r" b="b"/>
              <a:pathLst>
                <a:path w="309245" h="284479">
                  <a:moveTo>
                    <a:pt x="309016" y="177292"/>
                  </a:moveTo>
                  <a:lnTo>
                    <a:pt x="292392" y="107073"/>
                  </a:lnTo>
                  <a:lnTo>
                    <a:pt x="267106" y="0"/>
                  </a:lnTo>
                  <a:lnTo>
                    <a:pt x="84721" y="76"/>
                  </a:lnTo>
                  <a:lnTo>
                    <a:pt x="0" y="107162"/>
                  </a:lnTo>
                  <a:lnTo>
                    <a:pt x="182448" y="107111"/>
                  </a:lnTo>
                  <a:lnTo>
                    <a:pt x="224434" y="284353"/>
                  </a:lnTo>
                  <a:lnTo>
                    <a:pt x="309016" y="177292"/>
                  </a:lnTo>
                  <a:close/>
                </a:path>
              </a:pathLst>
            </a:custGeom>
            <a:solidFill>
              <a:srgbClr val="10A06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0">
              <a:extLst>
                <a:ext uri="{FF2B5EF4-FFF2-40B4-BE49-F238E27FC236}">
                  <a16:creationId xmlns:a16="http://schemas.microsoft.com/office/drawing/2014/main" id="{821F8C32-3990-42F2-8A32-57DFF65A49D6}"/>
                </a:ext>
              </a:extLst>
            </p:cNvPr>
            <p:cNvSpPr/>
            <p:nvPr/>
          </p:nvSpPr>
          <p:spPr>
            <a:xfrm>
              <a:off x="4990139" y="6597248"/>
              <a:ext cx="891540" cy="126364"/>
            </a:xfrm>
            <a:custGeom>
              <a:avLst/>
              <a:gdLst/>
              <a:ahLst/>
              <a:cxnLst/>
              <a:rect l="l" t="t" r="r" b="b"/>
              <a:pathLst>
                <a:path w="891539" h="126365">
                  <a:moveTo>
                    <a:pt x="21018" y="888"/>
                  </a:moveTo>
                  <a:lnTo>
                    <a:pt x="0" y="888"/>
                  </a:lnTo>
                  <a:lnTo>
                    <a:pt x="0" y="125564"/>
                  </a:lnTo>
                  <a:lnTo>
                    <a:pt x="74980" y="125564"/>
                  </a:lnTo>
                  <a:lnTo>
                    <a:pt x="74980" y="106502"/>
                  </a:lnTo>
                  <a:lnTo>
                    <a:pt x="21018" y="106502"/>
                  </a:lnTo>
                  <a:lnTo>
                    <a:pt x="21018" y="888"/>
                  </a:lnTo>
                  <a:close/>
                </a:path>
                <a:path w="891539" h="126365">
                  <a:moveTo>
                    <a:pt x="156552" y="888"/>
                  </a:moveTo>
                  <a:lnTo>
                    <a:pt x="135000" y="888"/>
                  </a:lnTo>
                  <a:lnTo>
                    <a:pt x="79971" y="125564"/>
                  </a:lnTo>
                  <a:lnTo>
                    <a:pt x="101879" y="125564"/>
                  </a:lnTo>
                  <a:lnTo>
                    <a:pt x="113804" y="97421"/>
                  </a:lnTo>
                  <a:lnTo>
                    <a:pt x="198747" y="97421"/>
                  </a:lnTo>
                  <a:lnTo>
                    <a:pt x="190570" y="78714"/>
                  </a:lnTo>
                  <a:lnTo>
                    <a:pt x="121640" y="78714"/>
                  </a:lnTo>
                  <a:lnTo>
                    <a:pt x="145160" y="23329"/>
                  </a:lnTo>
                  <a:lnTo>
                    <a:pt x="166361" y="23329"/>
                  </a:lnTo>
                  <a:lnTo>
                    <a:pt x="156552" y="888"/>
                  </a:lnTo>
                  <a:close/>
                </a:path>
                <a:path w="891539" h="126365">
                  <a:moveTo>
                    <a:pt x="198747" y="97421"/>
                  </a:moveTo>
                  <a:lnTo>
                    <a:pt x="176682" y="97421"/>
                  </a:lnTo>
                  <a:lnTo>
                    <a:pt x="188607" y="125564"/>
                  </a:lnTo>
                  <a:lnTo>
                    <a:pt x="211048" y="125564"/>
                  </a:lnTo>
                  <a:lnTo>
                    <a:pt x="198747" y="97421"/>
                  </a:lnTo>
                  <a:close/>
                </a:path>
                <a:path w="891539" h="126365">
                  <a:moveTo>
                    <a:pt x="166361" y="23329"/>
                  </a:moveTo>
                  <a:lnTo>
                    <a:pt x="145160" y="23329"/>
                  </a:lnTo>
                  <a:lnTo>
                    <a:pt x="168668" y="78714"/>
                  </a:lnTo>
                  <a:lnTo>
                    <a:pt x="190570" y="78714"/>
                  </a:lnTo>
                  <a:lnTo>
                    <a:pt x="166361" y="23329"/>
                  </a:lnTo>
                  <a:close/>
                </a:path>
                <a:path w="891539" h="126365">
                  <a:moveTo>
                    <a:pt x="223875" y="88341"/>
                  </a:moveTo>
                  <a:lnTo>
                    <a:pt x="251304" y="124840"/>
                  </a:lnTo>
                  <a:lnTo>
                    <a:pt x="265722" y="126276"/>
                  </a:lnTo>
                  <a:lnTo>
                    <a:pt x="284641" y="123785"/>
                  </a:lnTo>
                  <a:lnTo>
                    <a:pt x="299516" y="116635"/>
                  </a:lnTo>
                  <a:lnTo>
                    <a:pt x="308225" y="106502"/>
                  </a:lnTo>
                  <a:lnTo>
                    <a:pt x="266077" y="106502"/>
                  </a:lnTo>
                  <a:lnTo>
                    <a:pt x="255637" y="105310"/>
                  </a:lnTo>
                  <a:lnTo>
                    <a:pt x="244776" y="101827"/>
                  </a:lnTo>
                  <a:lnTo>
                    <a:pt x="233998" y="96134"/>
                  </a:lnTo>
                  <a:lnTo>
                    <a:pt x="223875" y="88341"/>
                  </a:lnTo>
                  <a:close/>
                </a:path>
                <a:path w="891539" h="126365">
                  <a:moveTo>
                    <a:pt x="267500" y="0"/>
                  </a:moveTo>
                  <a:lnTo>
                    <a:pt x="248986" y="2421"/>
                  </a:lnTo>
                  <a:lnTo>
                    <a:pt x="234643" y="9350"/>
                  </a:lnTo>
                  <a:lnTo>
                    <a:pt x="225375" y="20284"/>
                  </a:lnTo>
                  <a:lnTo>
                    <a:pt x="222084" y="34721"/>
                  </a:lnTo>
                  <a:lnTo>
                    <a:pt x="232604" y="58373"/>
                  </a:lnTo>
                  <a:lnTo>
                    <a:pt x="255746" y="69253"/>
                  </a:lnTo>
                  <a:lnTo>
                    <a:pt x="278888" y="77027"/>
                  </a:lnTo>
                  <a:lnTo>
                    <a:pt x="289407" y="91363"/>
                  </a:lnTo>
                  <a:lnTo>
                    <a:pt x="287816" y="97785"/>
                  </a:lnTo>
                  <a:lnTo>
                    <a:pt x="283219" y="102538"/>
                  </a:lnTo>
                  <a:lnTo>
                    <a:pt x="275884" y="105488"/>
                  </a:lnTo>
                  <a:lnTo>
                    <a:pt x="266077" y="106502"/>
                  </a:lnTo>
                  <a:lnTo>
                    <a:pt x="308225" y="106502"/>
                  </a:lnTo>
                  <a:lnTo>
                    <a:pt x="309248" y="105310"/>
                  </a:lnTo>
                  <a:lnTo>
                    <a:pt x="312737" y="90296"/>
                  </a:lnTo>
                  <a:lnTo>
                    <a:pt x="302328" y="66205"/>
                  </a:lnTo>
                  <a:lnTo>
                    <a:pt x="279242" y="54921"/>
                  </a:lnTo>
                  <a:lnTo>
                    <a:pt x="256121" y="46941"/>
                  </a:lnTo>
                  <a:lnTo>
                    <a:pt x="245605" y="32765"/>
                  </a:lnTo>
                  <a:lnTo>
                    <a:pt x="245605" y="24396"/>
                  </a:lnTo>
                  <a:lnTo>
                    <a:pt x="253618" y="19761"/>
                  </a:lnTo>
                  <a:lnTo>
                    <a:pt x="307869" y="19761"/>
                  </a:lnTo>
                  <a:lnTo>
                    <a:pt x="311137" y="12826"/>
                  </a:lnTo>
                  <a:lnTo>
                    <a:pt x="301718" y="7592"/>
                  </a:lnTo>
                  <a:lnTo>
                    <a:pt x="291061" y="3541"/>
                  </a:lnTo>
                  <a:lnTo>
                    <a:pt x="279533" y="927"/>
                  </a:lnTo>
                  <a:lnTo>
                    <a:pt x="267500" y="0"/>
                  </a:lnTo>
                  <a:close/>
                </a:path>
                <a:path w="891539" h="126365">
                  <a:moveTo>
                    <a:pt x="307869" y="19761"/>
                  </a:moveTo>
                  <a:lnTo>
                    <a:pt x="265899" y="19761"/>
                  </a:lnTo>
                  <a:lnTo>
                    <a:pt x="273687" y="20419"/>
                  </a:lnTo>
                  <a:lnTo>
                    <a:pt x="282622" y="22480"/>
                  </a:lnTo>
                  <a:lnTo>
                    <a:pt x="292324" y="26078"/>
                  </a:lnTo>
                  <a:lnTo>
                    <a:pt x="302412" y="31343"/>
                  </a:lnTo>
                  <a:lnTo>
                    <a:pt x="307869" y="19761"/>
                  </a:lnTo>
                  <a:close/>
                </a:path>
                <a:path w="891539" h="126365">
                  <a:moveTo>
                    <a:pt x="382917" y="19761"/>
                  </a:moveTo>
                  <a:lnTo>
                    <a:pt x="361899" y="19761"/>
                  </a:lnTo>
                  <a:lnTo>
                    <a:pt x="361899" y="125564"/>
                  </a:lnTo>
                  <a:lnTo>
                    <a:pt x="382917" y="125564"/>
                  </a:lnTo>
                  <a:lnTo>
                    <a:pt x="382917" y="19761"/>
                  </a:lnTo>
                  <a:close/>
                </a:path>
                <a:path w="891539" h="126365">
                  <a:moveTo>
                    <a:pt x="422452" y="888"/>
                  </a:moveTo>
                  <a:lnTo>
                    <a:pt x="322541" y="888"/>
                  </a:lnTo>
                  <a:lnTo>
                    <a:pt x="322541" y="19761"/>
                  </a:lnTo>
                  <a:lnTo>
                    <a:pt x="422452" y="19761"/>
                  </a:lnTo>
                  <a:lnTo>
                    <a:pt x="422452" y="888"/>
                  </a:lnTo>
                  <a:close/>
                </a:path>
                <a:path w="891539" h="126365">
                  <a:moveTo>
                    <a:pt x="511327" y="888"/>
                  </a:moveTo>
                  <a:lnTo>
                    <a:pt x="486397" y="888"/>
                  </a:lnTo>
                  <a:lnTo>
                    <a:pt x="486397" y="125564"/>
                  </a:lnTo>
                  <a:lnTo>
                    <a:pt x="506158" y="125564"/>
                  </a:lnTo>
                  <a:lnTo>
                    <a:pt x="506158" y="32410"/>
                  </a:lnTo>
                  <a:lnTo>
                    <a:pt x="526984" y="32410"/>
                  </a:lnTo>
                  <a:lnTo>
                    <a:pt x="511327" y="888"/>
                  </a:lnTo>
                  <a:close/>
                </a:path>
                <a:path w="891539" h="126365">
                  <a:moveTo>
                    <a:pt x="618185" y="32410"/>
                  </a:moveTo>
                  <a:lnTo>
                    <a:pt x="598589" y="32410"/>
                  </a:lnTo>
                  <a:lnTo>
                    <a:pt x="598779" y="125564"/>
                  </a:lnTo>
                  <a:lnTo>
                    <a:pt x="618185" y="125564"/>
                  </a:lnTo>
                  <a:lnTo>
                    <a:pt x="618185" y="32410"/>
                  </a:lnTo>
                  <a:close/>
                </a:path>
                <a:path w="891539" h="126365">
                  <a:moveTo>
                    <a:pt x="526984" y="32410"/>
                  </a:moveTo>
                  <a:lnTo>
                    <a:pt x="506158" y="32410"/>
                  </a:lnTo>
                  <a:lnTo>
                    <a:pt x="545515" y="112560"/>
                  </a:lnTo>
                  <a:lnTo>
                    <a:pt x="559231" y="112560"/>
                  </a:lnTo>
                  <a:lnTo>
                    <a:pt x="573400" y="83705"/>
                  </a:lnTo>
                  <a:lnTo>
                    <a:pt x="552462" y="83705"/>
                  </a:lnTo>
                  <a:lnTo>
                    <a:pt x="526984" y="32410"/>
                  </a:lnTo>
                  <a:close/>
                </a:path>
                <a:path w="891539" h="126365">
                  <a:moveTo>
                    <a:pt x="618185" y="888"/>
                  </a:moveTo>
                  <a:lnTo>
                    <a:pt x="593432" y="888"/>
                  </a:lnTo>
                  <a:lnTo>
                    <a:pt x="552462" y="83705"/>
                  </a:lnTo>
                  <a:lnTo>
                    <a:pt x="573400" y="83705"/>
                  </a:lnTo>
                  <a:lnTo>
                    <a:pt x="598589" y="32410"/>
                  </a:lnTo>
                  <a:lnTo>
                    <a:pt x="618185" y="32410"/>
                  </a:lnTo>
                  <a:lnTo>
                    <a:pt x="618185" y="888"/>
                  </a:lnTo>
                  <a:close/>
                </a:path>
                <a:path w="891539" h="126365">
                  <a:moveTo>
                    <a:pt x="672147" y="888"/>
                  </a:moveTo>
                  <a:lnTo>
                    <a:pt x="651128" y="888"/>
                  </a:lnTo>
                  <a:lnTo>
                    <a:pt x="651128" y="125564"/>
                  </a:lnTo>
                  <a:lnTo>
                    <a:pt x="672147" y="125564"/>
                  </a:lnTo>
                  <a:lnTo>
                    <a:pt x="672147" y="888"/>
                  </a:lnTo>
                  <a:close/>
                </a:path>
                <a:path w="891539" h="126365">
                  <a:moveTo>
                    <a:pt x="725931" y="888"/>
                  </a:moveTo>
                  <a:lnTo>
                    <a:pt x="704913" y="888"/>
                  </a:lnTo>
                  <a:lnTo>
                    <a:pt x="704913" y="125564"/>
                  </a:lnTo>
                  <a:lnTo>
                    <a:pt x="779894" y="125564"/>
                  </a:lnTo>
                  <a:lnTo>
                    <a:pt x="779894" y="106502"/>
                  </a:lnTo>
                  <a:lnTo>
                    <a:pt x="725931" y="106502"/>
                  </a:lnTo>
                  <a:lnTo>
                    <a:pt x="725931" y="888"/>
                  </a:lnTo>
                  <a:close/>
                </a:path>
                <a:path w="891539" h="126365">
                  <a:moveTo>
                    <a:pt x="889076" y="888"/>
                  </a:moveTo>
                  <a:lnTo>
                    <a:pt x="800023" y="888"/>
                  </a:lnTo>
                  <a:lnTo>
                    <a:pt x="800023" y="125564"/>
                  </a:lnTo>
                  <a:lnTo>
                    <a:pt x="891209" y="125564"/>
                  </a:lnTo>
                  <a:lnTo>
                    <a:pt x="891209" y="106679"/>
                  </a:lnTo>
                  <a:lnTo>
                    <a:pt x="821029" y="106679"/>
                  </a:lnTo>
                  <a:lnTo>
                    <a:pt x="821029" y="72301"/>
                  </a:lnTo>
                  <a:lnTo>
                    <a:pt x="881951" y="72301"/>
                  </a:lnTo>
                  <a:lnTo>
                    <a:pt x="881951" y="53428"/>
                  </a:lnTo>
                  <a:lnTo>
                    <a:pt x="821029" y="53428"/>
                  </a:lnTo>
                  <a:lnTo>
                    <a:pt x="821029" y="19761"/>
                  </a:lnTo>
                  <a:lnTo>
                    <a:pt x="889076" y="19761"/>
                  </a:lnTo>
                  <a:lnTo>
                    <a:pt x="889076" y="8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8" name="object 31">
            <a:extLst>
              <a:ext uri="{FF2B5EF4-FFF2-40B4-BE49-F238E27FC236}">
                <a16:creationId xmlns:a16="http://schemas.microsoft.com/office/drawing/2014/main" id="{DFD4FF3F-B892-4C4F-ACF8-575C03D14DD9}"/>
              </a:ext>
            </a:extLst>
          </p:cNvPr>
          <p:cNvGrpSpPr/>
          <p:nvPr userDrawn="1"/>
        </p:nvGrpSpPr>
        <p:grpSpPr>
          <a:xfrm>
            <a:off x="5181263" y="6775205"/>
            <a:ext cx="705485" cy="82550"/>
            <a:chOff x="5181263" y="6775205"/>
            <a:chExt cx="705485" cy="82550"/>
          </a:xfrm>
        </p:grpSpPr>
        <p:pic>
          <p:nvPicPr>
            <p:cNvPr id="39" name="object 32">
              <a:extLst>
                <a:ext uri="{FF2B5EF4-FFF2-40B4-BE49-F238E27FC236}">
                  <a16:creationId xmlns:a16="http://schemas.microsoft.com/office/drawing/2014/main" id="{40A379C1-A60C-4DDC-B60E-75915DE29E8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81263" y="6775205"/>
              <a:ext cx="358402" cy="79024"/>
            </a:xfrm>
            <a:prstGeom prst="rect">
              <a:avLst/>
            </a:prstGeom>
          </p:spPr>
        </p:pic>
        <p:pic>
          <p:nvPicPr>
            <p:cNvPr id="40" name="object 33">
              <a:extLst>
                <a:ext uri="{FF2B5EF4-FFF2-40B4-BE49-F238E27FC236}">
                  <a16:creationId xmlns:a16="http://schemas.microsoft.com/office/drawing/2014/main" id="{76557A48-1160-46E6-8E12-D8EFDBD6202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2182" y="6776285"/>
              <a:ext cx="313984" cy="81125"/>
            </a:xfrm>
            <a:prstGeom prst="rect">
              <a:avLst/>
            </a:prstGeom>
          </p:spPr>
        </p:pic>
      </p:grpSp>
      <p:sp>
        <p:nvSpPr>
          <p:cNvPr id="41" name="object 37">
            <a:extLst>
              <a:ext uri="{FF2B5EF4-FFF2-40B4-BE49-F238E27FC236}">
                <a16:creationId xmlns:a16="http://schemas.microsoft.com/office/drawing/2014/main" id="{0BF31DA9-F07C-496F-BDF1-F14A6443C6A8}"/>
              </a:ext>
            </a:extLst>
          </p:cNvPr>
          <p:cNvSpPr txBox="1"/>
          <p:nvPr userDrawn="1"/>
        </p:nvSpPr>
        <p:spPr>
          <a:xfrm>
            <a:off x="6495745" y="6956770"/>
            <a:ext cx="1294765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b="1" spc="5" dirty="0">
                <a:solidFill>
                  <a:srgbClr val="494C4E"/>
                </a:solidFill>
                <a:latin typeface="Open Sans Semibold"/>
                <a:cs typeface="Open Sans Semibold"/>
                <a:hlinkClick r:id="rId16"/>
              </a:rPr>
              <a:t>www.interregeurope.eu/cesme</a:t>
            </a:r>
            <a:endParaRPr sz="650" dirty="0">
              <a:latin typeface="Open Sans Semibold"/>
              <a:cs typeface="Open Sans Semibold"/>
            </a:endParaRPr>
          </a:p>
        </p:txBody>
      </p:sp>
      <p:grpSp>
        <p:nvGrpSpPr>
          <p:cNvPr id="42" name="object 38">
            <a:extLst>
              <a:ext uri="{FF2B5EF4-FFF2-40B4-BE49-F238E27FC236}">
                <a16:creationId xmlns:a16="http://schemas.microsoft.com/office/drawing/2014/main" id="{0FE15BF8-AD6B-43E1-8A20-D808B76E1DBC}"/>
              </a:ext>
            </a:extLst>
          </p:cNvPr>
          <p:cNvGrpSpPr/>
          <p:nvPr userDrawn="1"/>
        </p:nvGrpSpPr>
        <p:grpSpPr>
          <a:xfrm>
            <a:off x="7134706" y="6411198"/>
            <a:ext cx="798830" cy="304800"/>
            <a:chOff x="7134706" y="6411198"/>
            <a:chExt cx="798830" cy="304800"/>
          </a:xfrm>
        </p:grpSpPr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065FAA62-6FF2-4B5A-8E3A-4FEDC8E86957}"/>
                </a:ext>
              </a:extLst>
            </p:cNvPr>
            <p:cNvSpPr/>
            <p:nvPr/>
          </p:nvSpPr>
          <p:spPr>
            <a:xfrm>
              <a:off x="7625791" y="6411201"/>
              <a:ext cx="307975" cy="283210"/>
            </a:xfrm>
            <a:custGeom>
              <a:avLst/>
              <a:gdLst/>
              <a:ahLst/>
              <a:cxnLst/>
              <a:rect l="l" t="t" r="r" b="b"/>
              <a:pathLst>
                <a:path w="307975" h="283209">
                  <a:moveTo>
                    <a:pt x="307733" y="176555"/>
                  </a:moveTo>
                  <a:lnTo>
                    <a:pt x="291172" y="106616"/>
                  </a:lnTo>
                  <a:lnTo>
                    <a:pt x="265988" y="0"/>
                  </a:lnTo>
                  <a:lnTo>
                    <a:pt x="84378" y="63"/>
                  </a:lnTo>
                  <a:lnTo>
                    <a:pt x="0" y="106705"/>
                  </a:lnTo>
                  <a:lnTo>
                    <a:pt x="181698" y="106654"/>
                  </a:lnTo>
                  <a:lnTo>
                    <a:pt x="223507" y="283146"/>
                  </a:lnTo>
                  <a:lnTo>
                    <a:pt x="307733" y="176555"/>
                  </a:lnTo>
                  <a:close/>
                </a:path>
              </a:pathLst>
            </a:custGeom>
            <a:solidFill>
              <a:srgbClr val="8FC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F19E6309-3A08-4E66-B927-E7F5EE29E8E5}"/>
                </a:ext>
              </a:extLst>
            </p:cNvPr>
            <p:cNvSpPr/>
            <p:nvPr/>
          </p:nvSpPr>
          <p:spPr>
            <a:xfrm>
              <a:off x="7134706" y="6589882"/>
              <a:ext cx="615950" cy="126364"/>
            </a:xfrm>
            <a:custGeom>
              <a:avLst/>
              <a:gdLst/>
              <a:ahLst/>
              <a:cxnLst/>
              <a:rect l="l" t="t" r="r" b="b"/>
              <a:pathLst>
                <a:path w="615950" h="126365">
                  <a:moveTo>
                    <a:pt x="65265" y="355"/>
                  </a:moveTo>
                  <a:lnTo>
                    <a:pt x="39578" y="5147"/>
                  </a:lnTo>
                  <a:lnTo>
                    <a:pt x="18864" y="18337"/>
                  </a:lnTo>
                  <a:lnTo>
                    <a:pt x="5034" y="38144"/>
                  </a:lnTo>
                  <a:lnTo>
                    <a:pt x="0" y="62788"/>
                  </a:lnTo>
                  <a:lnTo>
                    <a:pt x="4973" y="87692"/>
                  </a:lnTo>
                  <a:lnTo>
                    <a:pt x="18642" y="107722"/>
                  </a:lnTo>
                  <a:lnTo>
                    <a:pt x="39128" y="121069"/>
                  </a:lnTo>
                  <a:lnTo>
                    <a:pt x="64554" y="125920"/>
                  </a:lnTo>
                  <a:lnTo>
                    <a:pt x="77703" y="124480"/>
                  </a:lnTo>
                  <a:lnTo>
                    <a:pt x="90450" y="120380"/>
                  </a:lnTo>
                  <a:lnTo>
                    <a:pt x="102267" y="113951"/>
                  </a:lnTo>
                  <a:lnTo>
                    <a:pt x="111531" y="106413"/>
                  </a:lnTo>
                  <a:lnTo>
                    <a:pt x="65620" y="106413"/>
                  </a:lnTo>
                  <a:lnTo>
                    <a:pt x="48218" y="103010"/>
                  </a:lnTo>
                  <a:lnTo>
                    <a:pt x="34142" y="93689"/>
                  </a:lnTo>
                  <a:lnTo>
                    <a:pt x="24721" y="79779"/>
                  </a:lnTo>
                  <a:lnTo>
                    <a:pt x="21285" y="62611"/>
                  </a:lnTo>
                  <a:lnTo>
                    <a:pt x="24721" y="45468"/>
                  </a:lnTo>
                  <a:lnTo>
                    <a:pt x="34142" y="31615"/>
                  </a:lnTo>
                  <a:lnTo>
                    <a:pt x="48218" y="22350"/>
                  </a:lnTo>
                  <a:lnTo>
                    <a:pt x="65620" y="18973"/>
                  </a:lnTo>
                  <a:lnTo>
                    <a:pt x="111779" y="18973"/>
                  </a:lnTo>
                  <a:lnTo>
                    <a:pt x="102453" y="11505"/>
                  </a:lnTo>
                  <a:lnTo>
                    <a:pt x="90917" y="5478"/>
                  </a:lnTo>
                  <a:lnTo>
                    <a:pt x="78350" y="1678"/>
                  </a:lnTo>
                  <a:lnTo>
                    <a:pt x="65265" y="355"/>
                  </a:lnTo>
                  <a:close/>
                </a:path>
                <a:path w="615950" h="126365">
                  <a:moveTo>
                    <a:pt x="100203" y="91694"/>
                  </a:moveTo>
                  <a:lnTo>
                    <a:pt x="92579" y="97808"/>
                  </a:lnTo>
                  <a:lnTo>
                    <a:pt x="84040" y="102444"/>
                  </a:lnTo>
                  <a:lnTo>
                    <a:pt x="74937" y="105384"/>
                  </a:lnTo>
                  <a:lnTo>
                    <a:pt x="65620" y="106413"/>
                  </a:lnTo>
                  <a:lnTo>
                    <a:pt x="111531" y="106413"/>
                  </a:lnTo>
                  <a:lnTo>
                    <a:pt x="112623" y="105524"/>
                  </a:lnTo>
                  <a:lnTo>
                    <a:pt x="100203" y="91694"/>
                  </a:lnTo>
                  <a:close/>
                </a:path>
                <a:path w="615950" h="126365">
                  <a:moveTo>
                    <a:pt x="111779" y="18973"/>
                  </a:moveTo>
                  <a:lnTo>
                    <a:pt x="65620" y="18973"/>
                  </a:lnTo>
                  <a:lnTo>
                    <a:pt x="75062" y="20068"/>
                  </a:lnTo>
                  <a:lnTo>
                    <a:pt x="84240" y="23209"/>
                  </a:lnTo>
                  <a:lnTo>
                    <a:pt x="92754" y="28178"/>
                  </a:lnTo>
                  <a:lnTo>
                    <a:pt x="100203" y="34759"/>
                  </a:lnTo>
                  <a:lnTo>
                    <a:pt x="112445" y="19507"/>
                  </a:lnTo>
                  <a:lnTo>
                    <a:pt x="111779" y="18973"/>
                  </a:lnTo>
                  <a:close/>
                </a:path>
                <a:path w="615950" h="126365">
                  <a:moveTo>
                    <a:pt x="222580" y="889"/>
                  </a:moveTo>
                  <a:lnTo>
                    <a:pt x="133908" y="889"/>
                  </a:lnTo>
                  <a:lnTo>
                    <a:pt x="133908" y="125031"/>
                  </a:lnTo>
                  <a:lnTo>
                    <a:pt x="224713" y="125031"/>
                  </a:lnTo>
                  <a:lnTo>
                    <a:pt x="224713" y="106235"/>
                  </a:lnTo>
                  <a:lnTo>
                    <a:pt x="154825" y="106235"/>
                  </a:lnTo>
                  <a:lnTo>
                    <a:pt x="154825" y="72009"/>
                  </a:lnTo>
                  <a:lnTo>
                    <a:pt x="215480" y="72009"/>
                  </a:lnTo>
                  <a:lnTo>
                    <a:pt x="215480" y="53213"/>
                  </a:lnTo>
                  <a:lnTo>
                    <a:pt x="154825" y="53213"/>
                  </a:lnTo>
                  <a:lnTo>
                    <a:pt x="154825" y="19685"/>
                  </a:lnTo>
                  <a:lnTo>
                    <a:pt x="222580" y="19685"/>
                  </a:lnTo>
                  <a:lnTo>
                    <a:pt x="222580" y="889"/>
                  </a:lnTo>
                  <a:close/>
                </a:path>
                <a:path w="615950" h="126365">
                  <a:moveTo>
                    <a:pt x="247586" y="87972"/>
                  </a:moveTo>
                  <a:lnTo>
                    <a:pt x="274907" y="124313"/>
                  </a:lnTo>
                  <a:lnTo>
                    <a:pt x="289267" y="125742"/>
                  </a:lnTo>
                  <a:lnTo>
                    <a:pt x="308101" y="123263"/>
                  </a:lnTo>
                  <a:lnTo>
                    <a:pt x="322913" y="116144"/>
                  </a:lnTo>
                  <a:lnTo>
                    <a:pt x="331583" y="106057"/>
                  </a:lnTo>
                  <a:lnTo>
                    <a:pt x="289623" y="106057"/>
                  </a:lnTo>
                  <a:lnTo>
                    <a:pt x="279209" y="104868"/>
                  </a:lnTo>
                  <a:lnTo>
                    <a:pt x="268400" y="101401"/>
                  </a:lnTo>
                  <a:lnTo>
                    <a:pt x="257667" y="95733"/>
                  </a:lnTo>
                  <a:lnTo>
                    <a:pt x="247586" y="87972"/>
                  </a:lnTo>
                  <a:close/>
                </a:path>
                <a:path w="615950" h="126365">
                  <a:moveTo>
                    <a:pt x="291033" y="0"/>
                  </a:moveTo>
                  <a:lnTo>
                    <a:pt x="272597" y="2410"/>
                  </a:lnTo>
                  <a:lnTo>
                    <a:pt x="258314" y="9309"/>
                  </a:lnTo>
                  <a:lnTo>
                    <a:pt x="249085" y="20198"/>
                  </a:lnTo>
                  <a:lnTo>
                    <a:pt x="245808" y="34582"/>
                  </a:lnTo>
                  <a:lnTo>
                    <a:pt x="256284" y="58139"/>
                  </a:lnTo>
                  <a:lnTo>
                    <a:pt x="279330" y="68973"/>
                  </a:lnTo>
                  <a:lnTo>
                    <a:pt x="302376" y="76712"/>
                  </a:lnTo>
                  <a:lnTo>
                    <a:pt x="312851" y="90982"/>
                  </a:lnTo>
                  <a:lnTo>
                    <a:pt x="311267" y="97378"/>
                  </a:lnTo>
                  <a:lnTo>
                    <a:pt x="306690" y="102111"/>
                  </a:lnTo>
                  <a:lnTo>
                    <a:pt x="299387" y="105048"/>
                  </a:lnTo>
                  <a:lnTo>
                    <a:pt x="289623" y="106057"/>
                  </a:lnTo>
                  <a:lnTo>
                    <a:pt x="331583" y="106057"/>
                  </a:lnTo>
                  <a:lnTo>
                    <a:pt x="332605" y="104868"/>
                  </a:lnTo>
                  <a:lnTo>
                    <a:pt x="336080" y="89916"/>
                  </a:lnTo>
                  <a:lnTo>
                    <a:pt x="325709" y="65927"/>
                  </a:lnTo>
                  <a:lnTo>
                    <a:pt x="302720" y="54690"/>
                  </a:lnTo>
                  <a:lnTo>
                    <a:pt x="279698" y="46748"/>
                  </a:lnTo>
                  <a:lnTo>
                    <a:pt x="269227" y="32639"/>
                  </a:lnTo>
                  <a:lnTo>
                    <a:pt x="269227" y="24295"/>
                  </a:lnTo>
                  <a:lnTo>
                    <a:pt x="277202" y="19685"/>
                  </a:lnTo>
                  <a:lnTo>
                    <a:pt x="331233" y="19685"/>
                  </a:lnTo>
                  <a:lnTo>
                    <a:pt x="334492" y="12776"/>
                  </a:lnTo>
                  <a:lnTo>
                    <a:pt x="325107" y="7559"/>
                  </a:lnTo>
                  <a:lnTo>
                    <a:pt x="314491" y="3525"/>
                  </a:lnTo>
                  <a:lnTo>
                    <a:pt x="303011" y="922"/>
                  </a:lnTo>
                  <a:lnTo>
                    <a:pt x="291033" y="0"/>
                  </a:lnTo>
                  <a:close/>
                </a:path>
                <a:path w="615950" h="126365">
                  <a:moveTo>
                    <a:pt x="331233" y="19685"/>
                  </a:moveTo>
                  <a:lnTo>
                    <a:pt x="289445" y="19685"/>
                  </a:lnTo>
                  <a:lnTo>
                    <a:pt x="297194" y="20340"/>
                  </a:lnTo>
                  <a:lnTo>
                    <a:pt x="306090" y="22393"/>
                  </a:lnTo>
                  <a:lnTo>
                    <a:pt x="315750" y="25975"/>
                  </a:lnTo>
                  <a:lnTo>
                    <a:pt x="325793" y="31216"/>
                  </a:lnTo>
                  <a:lnTo>
                    <a:pt x="331233" y="19685"/>
                  </a:lnTo>
                  <a:close/>
                </a:path>
                <a:path w="615950" h="126365">
                  <a:moveTo>
                    <a:pt x="385394" y="889"/>
                  </a:moveTo>
                  <a:lnTo>
                    <a:pt x="360565" y="889"/>
                  </a:lnTo>
                  <a:lnTo>
                    <a:pt x="360565" y="125031"/>
                  </a:lnTo>
                  <a:lnTo>
                    <a:pt x="380250" y="125031"/>
                  </a:lnTo>
                  <a:lnTo>
                    <a:pt x="380250" y="32283"/>
                  </a:lnTo>
                  <a:lnTo>
                    <a:pt x="400989" y="32283"/>
                  </a:lnTo>
                  <a:lnTo>
                    <a:pt x="385394" y="889"/>
                  </a:lnTo>
                  <a:close/>
                </a:path>
                <a:path w="615950" h="126365">
                  <a:moveTo>
                    <a:pt x="491807" y="32283"/>
                  </a:moveTo>
                  <a:lnTo>
                    <a:pt x="472300" y="32283"/>
                  </a:lnTo>
                  <a:lnTo>
                    <a:pt x="472478" y="125031"/>
                  </a:lnTo>
                  <a:lnTo>
                    <a:pt x="491807" y="125031"/>
                  </a:lnTo>
                  <a:lnTo>
                    <a:pt x="491807" y="32283"/>
                  </a:lnTo>
                  <a:close/>
                </a:path>
                <a:path w="615950" h="126365">
                  <a:moveTo>
                    <a:pt x="400989" y="32283"/>
                  </a:moveTo>
                  <a:lnTo>
                    <a:pt x="380250" y="32283"/>
                  </a:lnTo>
                  <a:lnTo>
                    <a:pt x="419442" y="112090"/>
                  </a:lnTo>
                  <a:lnTo>
                    <a:pt x="433095" y="112090"/>
                  </a:lnTo>
                  <a:lnTo>
                    <a:pt x="447207" y="83362"/>
                  </a:lnTo>
                  <a:lnTo>
                    <a:pt x="426364" y="83362"/>
                  </a:lnTo>
                  <a:lnTo>
                    <a:pt x="400989" y="32283"/>
                  </a:lnTo>
                  <a:close/>
                </a:path>
                <a:path w="615950" h="126365">
                  <a:moveTo>
                    <a:pt x="491807" y="889"/>
                  </a:moveTo>
                  <a:lnTo>
                    <a:pt x="467156" y="889"/>
                  </a:lnTo>
                  <a:lnTo>
                    <a:pt x="426364" y="83362"/>
                  </a:lnTo>
                  <a:lnTo>
                    <a:pt x="447207" y="83362"/>
                  </a:lnTo>
                  <a:lnTo>
                    <a:pt x="472300" y="32283"/>
                  </a:lnTo>
                  <a:lnTo>
                    <a:pt x="491807" y="32283"/>
                  </a:lnTo>
                  <a:lnTo>
                    <a:pt x="491807" y="889"/>
                  </a:lnTo>
                  <a:close/>
                </a:path>
                <a:path w="615950" h="126365">
                  <a:moveTo>
                    <a:pt x="613295" y="889"/>
                  </a:moveTo>
                  <a:lnTo>
                    <a:pt x="524611" y="889"/>
                  </a:lnTo>
                  <a:lnTo>
                    <a:pt x="524611" y="125031"/>
                  </a:lnTo>
                  <a:lnTo>
                    <a:pt x="615416" y="125031"/>
                  </a:lnTo>
                  <a:lnTo>
                    <a:pt x="615416" y="106235"/>
                  </a:lnTo>
                  <a:lnTo>
                    <a:pt x="545541" y="106235"/>
                  </a:lnTo>
                  <a:lnTo>
                    <a:pt x="545541" y="72009"/>
                  </a:lnTo>
                  <a:lnTo>
                    <a:pt x="606196" y="72009"/>
                  </a:lnTo>
                  <a:lnTo>
                    <a:pt x="606196" y="53213"/>
                  </a:lnTo>
                  <a:lnTo>
                    <a:pt x="545541" y="53213"/>
                  </a:lnTo>
                  <a:lnTo>
                    <a:pt x="545541" y="19685"/>
                  </a:lnTo>
                  <a:lnTo>
                    <a:pt x="613295" y="19685"/>
                  </a:lnTo>
                  <a:lnTo>
                    <a:pt x="613295" y="88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" name="object 41">
            <a:extLst>
              <a:ext uri="{FF2B5EF4-FFF2-40B4-BE49-F238E27FC236}">
                <a16:creationId xmlns:a16="http://schemas.microsoft.com/office/drawing/2014/main" id="{551DB351-227C-4846-BCDE-AB5FAF3FC0B6}"/>
              </a:ext>
            </a:extLst>
          </p:cNvPr>
          <p:cNvGrpSpPr/>
          <p:nvPr userDrawn="1"/>
        </p:nvGrpSpPr>
        <p:grpSpPr>
          <a:xfrm>
            <a:off x="7052965" y="6767110"/>
            <a:ext cx="702310" cy="81915"/>
            <a:chOff x="7052965" y="6767110"/>
            <a:chExt cx="702310" cy="81915"/>
          </a:xfrm>
        </p:grpSpPr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0D143CA3-795A-4530-8E30-FA905AB974B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52965" y="6767110"/>
              <a:ext cx="356900" cy="78684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04267AB0-0687-4031-A005-511C933290B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42259" y="6768179"/>
              <a:ext cx="312668" cy="80778"/>
            </a:xfrm>
            <a:prstGeom prst="rect">
              <a:avLst/>
            </a:prstGeom>
          </p:spPr>
        </p:pic>
      </p:grpSp>
      <p:sp>
        <p:nvSpPr>
          <p:cNvPr id="48" name="object 53">
            <a:extLst>
              <a:ext uri="{FF2B5EF4-FFF2-40B4-BE49-F238E27FC236}">
                <a16:creationId xmlns:a16="http://schemas.microsoft.com/office/drawing/2014/main" id="{C5D6937D-2A75-413A-A8CB-34C552FAD950}"/>
              </a:ext>
            </a:extLst>
          </p:cNvPr>
          <p:cNvSpPr txBox="1"/>
          <p:nvPr userDrawn="1"/>
        </p:nvSpPr>
        <p:spPr>
          <a:xfrm>
            <a:off x="8214432" y="6618146"/>
            <a:ext cx="1607185" cy="46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37322"/>
                </a:solidFill>
                <a:latin typeface="Open Sans"/>
                <a:cs typeface="Open Sans"/>
              </a:rPr>
              <a:t>#policylearning</a:t>
            </a: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650" b="1" spc="5" dirty="0">
                <a:solidFill>
                  <a:srgbClr val="494C4E"/>
                </a:solidFill>
                <a:latin typeface="Open Sans Semibold"/>
                <a:cs typeface="Open Sans Semibold"/>
                <a:hlinkClick r:id="rId19"/>
              </a:rPr>
              <a:t>www.interregeurope.eu/policylearning</a:t>
            </a:r>
            <a:endParaRPr sz="650" dirty="0">
              <a:latin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605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ture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6">
            <a:extLst>
              <a:ext uri="{FF2B5EF4-FFF2-40B4-BE49-F238E27FC236}">
                <a16:creationId xmlns:a16="http://schemas.microsoft.com/office/drawing/2014/main" id="{5FFFF10C-3AFE-481C-87D0-D39E5ECA5CF2}"/>
              </a:ext>
            </a:extLst>
          </p:cNvPr>
          <p:cNvSpPr/>
          <p:nvPr userDrawn="1"/>
        </p:nvSpPr>
        <p:spPr>
          <a:xfrm>
            <a:off x="2996788" y="4324676"/>
            <a:ext cx="549275" cy="464184"/>
          </a:xfrm>
          <a:custGeom>
            <a:avLst/>
            <a:gdLst/>
            <a:ahLst/>
            <a:cxnLst/>
            <a:rect l="l" t="t" r="r" b="b"/>
            <a:pathLst>
              <a:path w="549275" h="464185">
                <a:moveTo>
                  <a:pt x="0" y="349859"/>
                </a:moveTo>
                <a:lnTo>
                  <a:pt x="0" y="378675"/>
                </a:lnTo>
                <a:lnTo>
                  <a:pt x="9330" y="405700"/>
                </a:lnTo>
                <a:lnTo>
                  <a:pt x="35308" y="429173"/>
                </a:lnTo>
                <a:lnTo>
                  <a:pt x="74919" y="447684"/>
                </a:lnTo>
                <a:lnTo>
                  <a:pt x="125145" y="459824"/>
                </a:lnTo>
                <a:lnTo>
                  <a:pt x="182968" y="464184"/>
                </a:lnTo>
                <a:lnTo>
                  <a:pt x="203980" y="463605"/>
                </a:lnTo>
                <a:lnTo>
                  <a:pt x="224256" y="461925"/>
                </a:lnTo>
                <a:lnTo>
                  <a:pt x="243694" y="459228"/>
                </a:lnTo>
                <a:lnTo>
                  <a:pt x="262191" y="455599"/>
                </a:lnTo>
                <a:lnTo>
                  <a:pt x="244611" y="444604"/>
                </a:lnTo>
                <a:lnTo>
                  <a:pt x="228374" y="432040"/>
                </a:lnTo>
                <a:lnTo>
                  <a:pt x="213628" y="417991"/>
                </a:lnTo>
                <a:lnTo>
                  <a:pt x="201005" y="403110"/>
                </a:lnTo>
                <a:lnTo>
                  <a:pt x="182968" y="403110"/>
                </a:lnTo>
                <a:lnTo>
                  <a:pt x="142105" y="401157"/>
                </a:lnTo>
                <a:lnTo>
                  <a:pt x="103898" y="395517"/>
                </a:lnTo>
                <a:lnTo>
                  <a:pt x="38392" y="374484"/>
                </a:lnTo>
                <a:lnTo>
                  <a:pt x="8327" y="356707"/>
                </a:lnTo>
                <a:lnTo>
                  <a:pt x="0" y="349859"/>
                </a:lnTo>
                <a:close/>
              </a:path>
              <a:path w="549275" h="464185">
                <a:moveTo>
                  <a:pt x="365937" y="122148"/>
                </a:moveTo>
                <a:lnTo>
                  <a:pt x="317291" y="128257"/>
                </a:lnTo>
                <a:lnTo>
                  <a:pt x="273582" y="145497"/>
                </a:lnTo>
                <a:lnTo>
                  <a:pt x="236553" y="172238"/>
                </a:lnTo>
                <a:lnTo>
                  <a:pt x="207946" y="206850"/>
                </a:lnTo>
                <a:lnTo>
                  <a:pt x="189503" y="247703"/>
                </a:lnTo>
                <a:lnTo>
                  <a:pt x="182968" y="293166"/>
                </a:lnTo>
                <a:lnTo>
                  <a:pt x="189503" y="338633"/>
                </a:lnTo>
                <a:lnTo>
                  <a:pt x="207946" y="379487"/>
                </a:lnTo>
                <a:lnTo>
                  <a:pt x="236553" y="414098"/>
                </a:lnTo>
                <a:lnTo>
                  <a:pt x="273582" y="440838"/>
                </a:lnTo>
                <a:lnTo>
                  <a:pt x="317291" y="458076"/>
                </a:lnTo>
                <a:lnTo>
                  <a:pt x="365937" y="464184"/>
                </a:lnTo>
                <a:lnTo>
                  <a:pt x="414578" y="458076"/>
                </a:lnTo>
                <a:lnTo>
                  <a:pt x="458283" y="440838"/>
                </a:lnTo>
                <a:lnTo>
                  <a:pt x="495311" y="414098"/>
                </a:lnTo>
                <a:lnTo>
                  <a:pt x="509442" y="397001"/>
                </a:lnTo>
                <a:lnTo>
                  <a:pt x="372668" y="397001"/>
                </a:lnTo>
                <a:lnTo>
                  <a:pt x="338665" y="392013"/>
                </a:lnTo>
                <a:lnTo>
                  <a:pt x="308898" y="378102"/>
                </a:lnTo>
                <a:lnTo>
                  <a:pt x="285032" y="356844"/>
                </a:lnTo>
                <a:lnTo>
                  <a:pt x="268915" y="330123"/>
                </a:lnTo>
                <a:lnTo>
                  <a:pt x="241465" y="330123"/>
                </a:lnTo>
                <a:lnTo>
                  <a:pt x="234962" y="324573"/>
                </a:lnTo>
                <a:lnTo>
                  <a:pt x="234302" y="311784"/>
                </a:lnTo>
                <a:lnTo>
                  <a:pt x="240245" y="305701"/>
                </a:lnTo>
                <a:lnTo>
                  <a:pt x="247091" y="305383"/>
                </a:lnTo>
                <a:lnTo>
                  <a:pt x="262191" y="305383"/>
                </a:lnTo>
                <a:lnTo>
                  <a:pt x="261761" y="302020"/>
                </a:lnTo>
                <a:lnTo>
                  <a:pt x="261658" y="301065"/>
                </a:lnTo>
                <a:lnTo>
                  <a:pt x="261381" y="297319"/>
                </a:lnTo>
                <a:lnTo>
                  <a:pt x="261378" y="291121"/>
                </a:lnTo>
                <a:lnTo>
                  <a:pt x="261668" y="288907"/>
                </a:lnTo>
                <a:lnTo>
                  <a:pt x="261765" y="287375"/>
                </a:lnTo>
                <a:lnTo>
                  <a:pt x="241465" y="287375"/>
                </a:lnTo>
                <a:lnTo>
                  <a:pt x="234962" y="281812"/>
                </a:lnTo>
                <a:lnTo>
                  <a:pt x="234302" y="269023"/>
                </a:lnTo>
                <a:lnTo>
                  <a:pt x="240245" y="262940"/>
                </a:lnTo>
                <a:lnTo>
                  <a:pt x="247091" y="262635"/>
                </a:lnTo>
                <a:lnTo>
                  <a:pt x="266280" y="262635"/>
                </a:lnTo>
                <a:lnTo>
                  <a:pt x="281793" y="233288"/>
                </a:lnTo>
                <a:lnTo>
                  <a:pt x="306006" y="210083"/>
                </a:lnTo>
                <a:lnTo>
                  <a:pt x="336954" y="194830"/>
                </a:lnTo>
                <a:lnTo>
                  <a:pt x="372668" y="189343"/>
                </a:lnTo>
                <a:lnTo>
                  <a:pt x="509448" y="189343"/>
                </a:lnTo>
                <a:lnTo>
                  <a:pt x="495311" y="172238"/>
                </a:lnTo>
                <a:lnTo>
                  <a:pt x="458283" y="145497"/>
                </a:lnTo>
                <a:lnTo>
                  <a:pt x="414578" y="128257"/>
                </a:lnTo>
                <a:lnTo>
                  <a:pt x="365937" y="122148"/>
                </a:lnTo>
                <a:close/>
              </a:path>
              <a:path w="549275" h="464185">
                <a:moveTo>
                  <a:pt x="200520" y="402538"/>
                </a:moveTo>
                <a:lnTo>
                  <a:pt x="188912" y="403110"/>
                </a:lnTo>
                <a:lnTo>
                  <a:pt x="201005" y="403110"/>
                </a:lnTo>
                <a:lnTo>
                  <a:pt x="200520" y="402538"/>
                </a:lnTo>
                <a:close/>
              </a:path>
              <a:path w="549275" h="464185">
                <a:moveTo>
                  <a:pt x="541373" y="340816"/>
                </a:moveTo>
                <a:lnTo>
                  <a:pt x="439978" y="340816"/>
                </a:lnTo>
                <a:lnTo>
                  <a:pt x="448856" y="340867"/>
                </a:lnTo>
                <a:lnTo>
                  <a:pt x="458609" y="350075"/>
                </a:lnTo>
                <a:lnTo>
                  <a:pt x="418690" y="387178"/>
                </a:lnTo>
                <a:lnTo>
                  <a:pt x="372668" y="397001"/>
                </a:lnTo>
                <a:lnTo>
                  <a:pt x="509442" y="397001"/>
                </a:lnTo>
                <a:lnTo>
                  <a:pt x="523917" y="379487"/>
                </a:lnTo>
                <a:lnTo>
                  <a:pt x="541373" y="340816"/>
                </a:lnTo>
                <a:close/>
              </a:path>
              <a:path w="549275" h="464185">
                <a:moveTo>
                  <a:pt x="203" y="276567"/>
                </a:moveTo>
                <a:lnTo>
                  <a:pt x="4510" y="315088"/>
                </a:lnTo>
                <a:lnTo>
                  <a:pt x="50228" y="352716"/>
                </a:lnTo>
                <a:lnTo>
                  <a:pt x="119454" y="373478"/>
                </a:lnTo>
                <a:lnTo>
                  <a:pt x="185204" y="378675"/>
                </a:lnTo>
                <a:lnTo>
                  <a:pt x="179362" y="366954"/>
                </a:lnTo>
                <a:lnTo>
                  <a:pt x="174350" y="354823"/>
                </a:lnTo>
                <a:lnTo>
                  <a:pt x="170221" y="342308"/>
                </a:lnTo>
                <a:lnTo>
                  <a:pt x="167030" y="329437"/>
                </a:lnTo>
                <a:lnTo>
                  <a:pt x="130828" y="326520"/>
                </a:lnTo>
                <a:lnTo>
                  <a:pt x="65944" y="312167"/>
                </a:lnTo>
                <a:lnTo>
                  <a:pt x="27651" y="295718"/>
                </a:lnTo>
                <a:lnTo>
                  <a:pt x="8495" y="283406"/>
                </a:lnTo>
                <a:lnTo>
                  <a:pt x="203" y="276567"/>
                </a:lnTo>
                <a:close/>
              </a:path>
              <a:path w="549275" h="464185">
                <a:moveTo>
                  <a:pt x="379006" y="329818"/>
                </a:moveTo>
                <a:lnTo>
                  <a:pt x="297116" y="329818"/>
                </a:lnTo>
                <a:lnTo>
                  <a:pt x="310266" y="347242"/>
                </a:lnTo>
                <a:lnTo>
                  <a:pt x="327848" y="360747"/>
                </a:lnTo>
                <a:lnTo>
                  <a:pt x="348953" y="369478"/>
                </a:lnTo>
                <a:lnTo>
                  <a:pt x="372668" y="372579"/>
                </a:lnTo>
                <a:lnTo>
                  <a:pt x="391847" y="370775"/>
                </a:lnTo>
                <a:lnTo>
                  <a:pt x="407654" y="365508"/>
                </a:lnTo>
                <a:lnTo>
                  <a:pt x="421589" y="356998"/>
                </a:lnTo>
                <a:lnTo>
                  <a:pt x="435152" y="345465"/>
                </a:lnTo>
                <a:lnTo>
                  <a:pt x="439978" y="340816"/>
                </a:lnTo>
                <a:lnTo>
                  <a:pt x="541373" y="340816"/>
                </a:lnTo>
                <a:lnTo>
                  <a:pt x="542359" y="338633"/>
                </a:lnTo>
                <a:lnTo>
                  <a:pt x="543611" y="329920"/>
                </a:lnTo>
                <a:lnTo>
                  <a:pt x="385889" y="329920"/>
                </a:lnTo>
                <a:lnTo>
                  <a:pt x="379006" y="329818"/>
                </a:lnTo>
                <a:close/>
              </a:path>
              <a:path w="549275" h="464185">
                <a:moveTo>
                  <a:pt x="268732" y="329818"/>
                </a:moveTo>
                <a:lnTo>
                  <a:pt x="248310" y="329818"/>
                </a:lnTo>
                <a:lnTo>
                  <a:pt x="241465" y="330123"/>
                </a:lnTo>
                <a:lnTo>
                  <a:pt x="268915" y="330123"/>
                </a:lnTo>
                <a:lnTo>
                  <a:pt x="268732" y="329818"/>
                </a:lnTo>
                <a:close/>
              </a:path>
              <a:path w="549275" h="464185">
                <a:moveTo>
                  <a:pt x="547150" y="305294"/>
                </a:moveTo>
                <a:lnTo>
                  <a:pt x="385889" y="305294"/>
                </a:lnTo>
                <a:lnTo>
                  <a:pt x="392277" y="311136"/>
                </a:lnTo>
                <a:lnTo>
                  <a:pt x="392277" y="324065"/>
                </a:lnTo>
                <a:lnTo>
                  <a:pt x="385889" y="329920"/>
                </a:lnTo>
                <a:lnTo>
                  <a:pt x="543611" y="329920"/>
                </a:lnTo>
                <a:lnTo>
                  <a:pt x="547150" y="305294"/>
                </a:lnTo>
                <a:close/>
              </a:path>
              <a:path w="549275" h="464185">
                <a:moveTo>
                  <a:pt x="379006" y="287070"/>
                </a:moveTo>
                <a:lnTo>
                  <a:pt x="287718" y="287070"/>
                </a:lnTo>
                <a:lnTo>
                  <a:pt x="287578" y="288907"/>
                </a:lnTo>
                <a:lnTo>
                  <a:pt x="287515" y="297319"/>
                </a:lnTo>
                <a:lnTo>
                  <a:pt x="287852" y="301192"/>
                </a:lnTo>
                <a:lnTo>
                  <a:pt x="287972" y="302020"/>
                </a:lnTo>
                <a:lnTo>
                  <a:pt x="288531" y="305383"/>
                </a:lnTo>
                <a:lnTo>
                  <a:pt x="379006" y="305383"/>
                </a:lnTo>
                <a:lnTo>
                  <a:pt x="385889" y="305294"/>
                </a:lnTo>
                <a:lnTo>
                  <a:pt x="547150" y="305294"/>
                </a:lnTo>
                <a:lnTo>
                  <a:pt x="548894" y="293166"/>
                </a:lnTo>
                <a:lnTo>
                  <a:pt x="548030" y="287159"/>
                </a:lnTo>
                <a:lnTo>
                  <a:pt x="385889" y="287159"/>
                </a:lnTo>
                <a:lnTo>
                  <a:pt x="379006" y="287070"/>
                </a:lnTo>
                <a:close/>
              </a:path>
              <a:path w="549275" h="464185">
                <a:moveTo>
                  <a:pt x="203" y="203275"/>
                </a:moveTo>
                <a:lnTo>
                  <a:pt x="4510" y="241797"/>
                </a:lnTo>
                <a:lnTo>
                  <a:pt x="50228" y="279425"/>
                </a:lnTo>
                <a:lnTo>
                  <a:pt x="101134" y="296547"/>
                </a:lnTo>
                <a:lnTo>
                  <a:pt x="163766" y="305002"/>
                </a:lnTo>
                <a:lnTo>
                  <a:pt x="163512" y="301065"/>
                </a:lnTo>
                <a:lnTo>
                  <a:pt x="163366" y="297319"/>
                </a:lnTo>
                <a:lnTo>
                  <a:pt x="167246" y="256145"/>
                </a:lnTo>
                <a:lnTo>
                  <a:pt x="130980" y="253243"/>
                </a:lnTo>
                <a:lnTo>
                  <a:pt x="65992" y="238884"/>
                </a:lnTo>
                <a:lnTo>
                  <a:pt x="27656" y="222421"/>
                </a:lnTo>
                <a:lnTo>
                  <a:pt x="8457" y="210083"/>
                </a:lnTo>
                <a:lnTo>
                  <a:pt x="203" y="203275"/>
                </a:lnTo>
                <a:close/>
              </a:path>
              <a:path w="549275" h="464185">
                <a:moveTo>
                  <a:pt x="261785" y="287070"/>
                </a:moveTo>
                <a:lnTo>
                  <a:pt x="248310" y="287070"/>
                </a:lnTo>
                <a:lnTo>
                  <a:pt x="241465" y="287375"/>
                </a:lnTo>
                <a:lnTo>
                  <a:pt x="261765" y="287375"/>
                </a:lnTo>
                <a:lnTo>
                  <a:pt x="261785" y="287070"/>
                </a:lnTo>
                <a:close/>
              </a:path>
              <a:path w="549275" h="464185">
                <a:moveTo>
                  <a:pt x="544491" y="262534"/>
                </a:moveTo>
                <a:lnTo>
                  <a:pt x="385889" y="262534"/>
                </a:lnTo>
                <a:lnTo>
                  <a:pt x="392277" y="268388"/>
                </a:lnTo>
                <a:lnTo>
                  <a:pt x="392277" y="281317"/>
                </a:lnTo>
                <a:lnTo>
                  <a:pt x="385889" y="287159"/>
                </a:lnTo>
                <a:lnTo>
                  <a:pt x="548030" y="287159"/>
                </a:lnTo>
                <a:lnTo>
                  <a:pt x="544491" y="262534"/>
                </a:lnTo>
                <a:close/>
              </a:path>
              <a:path w="549275" h="464185">
                <a:moveTo>
                  <a:pt x="372668" y="213766"/>
                </a:moveTo>
                <a:lnTo>
                  <a:pt x="347203" y="217362"/>
                </a:lnTo>
                <a:lnTo>
                  <a:pt x="324842" y="227428"/>
                </a:lnTo>
                <a:lnTo>
                  <a:pt x="306740" y="242880"/>
                </a:lnTo>
                <a:lnTo>
                  <a:pt x="294055" y="262635"/>
                </a:lnTo>
                <a:lnTo>
                  <a:pt x="379006" y="262635"/>
                </a:lnTo>
                <a:lnTo>
                  <a:pt x="385889" y="262534"/>
                </a:lnTo>
                <a:lnTo>
                  <a:pt x="544491" y="262534"/>
                </a:lnTo>
                <a:lnTo>
                  <a:pt x="542359" y="247703"/>
                </a:lnTo>
                <a:lnTo>
                  <a:pt x="541291" y="245338"/>
                </a:lnTo>
                <a:lnTo>
                  <a:pt x="439978" y="245338"/>
                </a:lnTo>
                <a:lnTo>
                  <a:pt x="435152" y="240677"/>
                </a:lnTo>
                <a:lnTo>
                  <a:pt x="421589" y="229175"/>
                </a:lnTo>
                <a:lnTo>
                  <a:pt x="407654" y="220735"/>
                </a:lnTo>
                <a:lnTo>
                  <a:pt x="391847" y="215538"/>
                </a:lnTo>
                <a:lnTo>
                  <a:pt x="372668" y="213766"/>
                </a:lnTo>
                <a:close/>
              </a:path>
              <a:path w="549275" h="464185">
                <a:moveTo>
                  <a:pt x="509448" y="189343"/>
                </a:moveTo>
                <a:lnTo>
                  <a:pt x="372668" y="189343"/>
                </a:lnTo>
                <a:lnTo>
                  <a:pt x="397415" y="191930"/>
                </a:lnTo>
                <a:lnTo>
                  <a:pt x="418690" y="199072"/>
                </a:lnTo>
                <a:lnTo>
                  <a:pt x="437169" y="209842"/>
                </a:lnTo>
                <a:lnTo>
                  <a:pt x="453529" y="223316"/>
                </a:lnTo>
                <a:lnTo>
                  <a:pt x="458558" y="227774"/>
                </a:lnTo>
                <a:lnTo>
                  <a:pt x="458609" y="236079"/>
                </a:lnTo>
                <a:lnTo>
                  <a:pt x="448856" y="245287"/>
                </a:lnTo>
                <a:lnTo>
                  <a:pt x="439978" y="245338"/>
                </a:lnTo>
                <a:lnTo>
                  <a:pt x="541291" y="245338"/>
                </a:lnTo>
                <a:lnTo>
                  <a:pt x="523917" y="206850"/>
                </a:lnTo>
                <a:lnTo>
                  <a:pt x="509448" y="189343"/>
                </a:lnTo>
                <a:close/>
              </a:path>
              <a:path w="549275" h="464185">
                <a:moveTo>
                  <a:pt x="203" y="129984"/>
                </a:moveTo>
                <a:lnTo>
                  <a:pt x="4510" y="168500"/>
                </a:lnTo>
                <a:lnTo>
                  <a:pt x="50228" y="206133"/>
                </a:lnTo>
                <a:lnTo>
                  <a:pt x="105608" y="224146"/>
                </a:lnTo>
                <a:lnTo>
                  <a:pt x="174180" y="231901"/>
                </a:lnTo>
                <a:lnTo>
                  <a:pt x="179543" y="218872"/>
                </a:lnTo>
                <a:lnTo>
                  <a:pt x="185896" y="206330"/>
                </a:lnTo>
                <a:lnTo>
                  <a:pt x="193182" y="194311"/>
                </a:lnTo>
                <a:lnTo>
                  <a:pt x="201074" y="183235"/>
                </a:lnTo>
                <a:lnTo>
                  <a:pt x="182968" y="183235"/>
                </a:lnTo>
                <a:lnTo>
                  <a:pt x="142106" y="181310"/>
                </a:lnTo>
                <a:lnTo>
                  <a:pt x="103903" y="175731"/>
                </a:lnTo>
                <a:lnTo>
                  <a:pt x="38392" y="154787"/>
                </a:lnTo>
                <a:lnTo>
                  <a:pt x="8495" y="136852"/>
                </a:lnTo>
                <a:lnTo>
                  <a:pt x="203" y="129984"/>
                </a:lnTo>
                <a:close/>
              </a:path>
              <a:path w="549275" h="464185">
                <a:moveTo>
                  <a:pt x="201345" y="182854"/>
                </a:moveTo>
                <a:lnTo>
                  <a:pt x="195300" y="183133"/>
                </a:lnTo>
                <a:lnTo>
                  <a:pt x="189166" y="183235"/>
                </a:lnTo>
                <a:lnTo>
                  <a:pt x="201074" y="183235"/>
                </a:lnTo>
                <a:lnTo>
                  <a:pt x="201345" y="182854"/>
                </a:lnTo>
                <a:close/>
              </a:path>
              <a:path w="549275" h="464185">
                <a:moveTo>
                  <a:pt x="182963" y="0"/>
                </a:moveTo>
                <a:lnTo>
                  <a:pt x="126841" y="4097"/>
                </a:lnTo>
                <a:lnTo>
                  <a:pt x="77758" y="15538"/>
                </a:lnTo>
                <a:lnTo>
                  <a:pt x="38461" y="33041"/>
                </a:lnTo>
                <a:lnTo>
                  <a:pt x="203" y="81114"/>
                </a:lnTo>
                <a:lnTo>
                  <a:pt x="6555" y="98622"/>
                </a:lnTo>
                <a:lnTo>
                  <a:pt x="34946" y="124661"/>
                </a:lnTo>
                <a:lnTo>
                  <a:pt x="77564" y="143688"/>
                </a:lnTo>
                <a:lnTo>
                  <a:pt x="144790" y="157135"/>
                </a:lnTo>
                <a:lnTo>
                  <a:pt x="182956" y="158990"/>
                </a:lnTo>
                <a:lnTo>
                  <a:pt x="193963" y="158821"/>
                </a:lnTo>
                <a:lnTo>
                  <a:pt x="204795" y="158332"/>
                </a:lnTo>
                <a:lnTo>
                  <a:pt x="215429" y="157549"/>
                </a:lnTo>
                <a:lnTo>
                  <a:pt x="225844" y="156501"/>
                </a:lnTo>
                <a:lnTo>
                  <a:pt x="253405" y="135777"/>
                </a:lnTo>
                <a:lnTo>
                  <a:pt x="284610" y="119724"/>
                </a:lnTo>
                <a:lnTo>
                  <a:pt x="318848" y="108940"/>
                </a:lnTo>
                <a:lnTo>
                  <a:pt x="355511" y="104025"/>
                </a:lnTo>
                <a:lnTo>
                  <a:pt x="360464" y="96748"/>
                </a:lnTo>
                <a:lnTo>
                  <a:pt x="364858" y="88937"/>
                </a:lnTo>
                <a:lnTo>
                  <a:pt x="365721" y="81495"/>
                </a:lnTo>
                <a:lnTo>
                  <a:pt x="347650" y="47493"/>
                </a:lnTo>
                <a:lnTo>
                  <a:pt x="311329" y="24052"/>
                </a:lnTo>
                <a:lnTo>
                  <a:pt x="265767" y="9463"/>
                </a:lnTo>
                <a:lnTo>
                  <a:pt x="219973" y="2015"/>
                </a:lnTo>
                <a:lnTo>
                  <a:pt x="18296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6030C40A-9028-4D7D-A9F8-16DDABAD02ED}"/>
              </a:ext>
            </a:extLst>
          </p:cNvPr>
          <p:cNvSpPr/>
          <p:nvPr userDrawn="1"/>
        </p:nvSpPr>
        <p:spPr>
          <a:xfrm>
            <a:off x="2970225" y="5314734"/>
            <a:ext cx="609600" cy="542925"/>
          </a:xfrm>
          <a:custGeom>
            <a:avLst/>
            <a:gdLst/>
            <a:ahLst/>
            <a:cxnLst/>
            <a:rect l="l" t="t" r="r" b="b"/>
            <a:pathLst>
              <a:path w="609600" h="542925">
                <a:moveTo>
                  <a:pt x="346303" y="376643"/>
                </a:moveTo>
                <a:lnTo>
                  <a:pt x="345897" y="374891"/>
                </a:lnTo>
                <a:lnTo>
                  <a:pt x="344398" y="366903"/>
                </a:lnTo>
                <a:lnTo>
                  <a:pt x="338848" y="358406"/>
                </a:lnTo>
                <a:lnTo>
                  <a:pt x="198462" y="218020"/>
                </a:lnTo>
                <a:lnTo>
                  <a:pt x="190042" y="212547"/>
                </a:lnTo>
                <a:lnTo>
                  <a:pt x="180136" y="210578"/>
                </a:lnTo>
                <a:lnTo>
                  <a:pt x="170243" y="212344"/>
                </a:lnTo>
                <a:lnTo>
                  <a:pt x="161899" y="218020"/>
                </a:lnTo>
                <a:lnTo>
                  <a:pt x="156464" y="226644"/>
                </a:lnTo>
                <a:lnTo>
                  <a:pt x="154495" y="236321"/>
                </a:lnTo>
                <a:lnTo>
                  <a:pt x="156235" y="245973"/>
                </a:lnTo>
                <a:lnTo>
                  <a:pt x="161899" y="254571"/>
                </a:lnTo>
                <a:lnTo>
                  <a:pt x="258140" y="350812"/>
                </a:lnTo>
                <a:lnTo>
                  <a:pt x="25831" y="350812"/>
                </a:lnTo>
                <a:lnTo>
                  <a:pt x="16014" y="352882"/>
                </a:lnTo>
                <a:lnTo>
                  <a:pt x="7620" y="358495"/>
                </a:lnTo>
                <a:lnTo>
                  <a:pt x="1866" y="366712"/>
                </a:lnTo>
                <a:lnTo>
                  <a:pt x="0" y="376643"/>
                </a:lnTo>
                <a:lnTo>
                  <a:pt x="2273" y="386588"/>
                </a:lnTo>
                <a:lnTo>
                  <a:pt x="7734" y="394817"/>
                </a:lnTo>
                <a:lnTo>
                  <a:pt x="15786" y="400405"/>
                </a:lnTo>
                <a:lnTo>
                  <a:pt x="25831" y="402475"/>
                </a:lnTo>
                <a:lnTo>
                  <a:pt x="258203" y="402475"/>
                </a:lnTo>
                <a:lnTo>
                  <a:pt x="161899" y="498779"/>
                </a:lnTo>
                <a:lnTo>
                  <a:pt x="156425" y="507199"/>
                </a:lnTo>
                <a:lnTo>
                  <a:pt x="154457" y="517118"/>
                </a:lnTo>
                <a:lnTo>
                  <a:pt x="156222" y="526999"/>
                </a:lnTo>
                <a:lnTo>
                  <a:pt x="161899" y="535343"/>
                </a:lnTo>
                <a:lnTo>
                  <a:pt x="170535" y="540791"/>
                </a:lnTo>
                <a:lnTo>
                  <a:pt x="180225" y="542734"/>
                </a:lnTo>
                <a:lnTo>
                  <a:pt x="189890" y="540981"/>
                </a:lnTo>
                <a:lnTo>
                  <a:pt x="198462" y="535343"/>
                </a:lnTo>
                <a:lnTo>
                  <a:pt x="338848" y="394957"/>
                </a:lnTo>
                <a:lnTo>
                  <a:pt x="342925" y="388708"/>
                </a:lnTo>
                <a:lnTo>
                  <a:pt x="344436" y="386562"/>
                </a:lnTo>
                <a:lnTo>
                  <a:pt x="346303" y="376643"/>
                </a:lnTo>
                <a:close/>
              </a:path>
              <a:path w="609600" h="542925">
                <a:moveTo>
                  <a:pt x="609422" y="166090"/>
                </a:moveTo>
                <a:lnTo>
                  <a:pt x="607148" y="156146"/>
                </a:lnTo>
                <a:lnTo>
                  <a:pt x="601687" y="147916"/>
                </a:lnTo>
                <a:lnTo>
                  <a:pt x="593636" y="142328"/>
                </a:lnTo>
                <a:lnTo>
                  <a:pt x="583590" y="140258"/>
                </a:lnTo>
                <a:lnTo>
                  <a:pt x="349237" y="140258"/>
                </a:lnTo>
                <a:lnTo>
                  <a:pt x="445554" y="43942"/>
                </a:lnTo>
                <a:lnTo>
                  <a:pt x="451040" y="35521"/>
                </a:lnTo>
                <a:lnTo>
                  <a:pt x="452996" y="25615"/>
                </a:lnTo>
                <a:lnTo>
                  <a:pt x="451243" y="15735"/>
                </a:lnTo>
                <a:lnTo>
                  <a:pt x="445554" y="7391"/>
                </a:lnTo>
                <a:lnTo>
                  <a:pt x="436918" y="1943"/>
                </a:lnTo>
                <a:lnTo>
                  <a:pt x="427228" y="0"/>
                </a:lnTo>
                <a:lnTo>
                  <a:pt x="417563" y="1752"/>
                </a:lnTo>
                <a:lnTo>
                  <a:pt x="409003" y="7391"/>
                </a:lnTo>
                <a:lnTo>
                  <a:pt x="268617" y="147777"/>
                </a:lnTo>
                <a:lnTo>
                  <a:pt x="264541" y="154012"/>
                </a:lnTo>
                <a:lnTo>
                  <a:pt x="263029" y="156171"/>
                </a:lnTo>
                <a:lnTo>
                  <a:pt x="261162" y="166090"/>
                </a:lnTo>
                <a:lnTo>
                  <a:pt x="261569" y="167906"/>
                </a:lnTo>
                <a:lnTo>
                  <a:pt x="263067" y="175831"/>
                </a:lnTo>
                <a:lnTo>
                  <a:pt x="268617" y="184327"/>
                </a:lnTo>
                <a:lnTo>
                  <a:pt x="408990" y="324713"/>
                </a:lnTo>
                <a:lnTo>
                  <a:pt x="417410" y="330187"/>
                </a:lnTo>
                <a:lnTo>
                  <a:pt x="427316" y="332155"/>
                </a:lnTo>
                <a:lnTo>
                  <a:pt x="437210" y="330390"/>
                </a:lnTo>
                <a:lnTo>
                  <a:pt x="445554" y="324713"/>
                </a:lnTo>
                <a:lnTo>
                  <a:pt x="450977" y="316077"/>
                </a:lnTo>
                <a:lnTo>
                  <a:pt x="452932" y="306412"/>
                </a:lnTo>
                <a:lnTo>
                  <a:pt x="451192" y="296748"/>
                </a:lnTo>
                <a:lnTo>
                  <a:pt x="445554" y="288163"/>
                </a:lnTo>
                <a:lnTo>
                  <a:pt x="349313" y="191922"/>
                </a:lnTo>
                <a:lnTo>
                  <a:pt x="583590" y="191922"/>
                </a:lnTo>
                <a:lnTo>
                  <a:pt x="593407" y="189852"/>
                </a:lnTo>
                <a:lnTo>
                  <a:pt x="601802" y="184238"/>
                </a:lnTo>
                <a:lnTo>
                  <a:pt x="607555" y="176022"/>
                </a:lnTo>
                <a:lnTo>
                  <a:pt x="609422" y="16609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DE1F6285-A1B5-4FC6-883A-F7DAE70F9500}"/>
              </a:ext>
            </a:extLst>
          </p:cNvPr>
          <p:cNvSpPr/>
          <p:nvPr userDrawn="1"/>
        </p:nvSpPr>
        <p:spPr>
          <a:xfrm>
            <a:off x="5005476" y="5292115"/>
            <a:ext cx="473075" cy="594360"/>
          </a:xfrm>
          <a:custGeom>
            <a:avLst/>
            <a:gdLst/>
            <a:ahLst/>
            <a:cxnLst/>
            <a:rect l="l" t="t" r="r" b="b"/>
            <a:pathLst>
              <a:path w="473075" h="594360">
                <a:moveTo>
                  <a:pt x="416852" y="178612"/>
                </a:moveTo>
                <a:lnTo>
                  <a:pt x="406806" y="136486"/>
                </a:lnTo>
                <a:lnTo>
                  <a:pt x="377190" y="112344"/>
                </a:lnTo>
                <a:lnTo>
                  <a:pt x="369176" y="109093"/>
                </a:lnTo>
                <a:lnTo>
                  <a:pt x="363575" y="105219"/>
                </a:lnTo>
                <a:lnTo>
                  <a:pt x="332955" y="79844"/>
                </a:lnTo>
                <a:lnTo>
                  <a:pt x="329311" y="78841"/>
                </a:lnTo>
                <a:lnTo>
                  <a:pt x="325412" y="77216"/>
                </a:lnTo>
                <a:lnTo>
                  <a:pt x="322681" y="74714"/>
                </a:lnTo>
                <a:lnTo>
                  <a:pt x="313207" y="67183"/>
                </a:lnTo>
                <a:lnTo>
                  <a:pt x="303098" y="62090"/>
                </a:lnTo>
                <a:lnTo>
                  <a:pt x="292049" y="60223"/>
                </a:lnTo>
                <a:lnTo>
                  <a:pt x="279793" y="62369"/>
                </a:lnTo>
                <a:lnTo>
                  <a:pt x="277710" y="63093"/>
                </a:lnTo>
                <a:lnTo>
                  <a:pt x="272491" y="61315"/>
                </a:lnTo>
                <a:lnTo>
                  <a:pt x="261747" y="58356"/>
                </a:lnTo>
                <a:lnTo>
                  <a:pt x="251180" y="57696"/>
                </a:lnTo>
                <a:lnTo>
                  <a:pt x="240906" y="59715"/>
                </a:lnTo>
                <a:lnTo>
                  <a:pt x="231063" y="64795"/>
                </a:lnTo>
                <a:lnTo>
                  <a:pt x="225552" y="68656"/>
                </a:lnTo>
                <a:lnTo>
                  <a:pt x="220560" y="69380"/>
                </a:lnTo>
                <a:lnTo>
                  <a:pt x="214414" y="68491"/>
                </a:lnTo>
                <a:lnTo>
                  <a:pt x="204139" y="67881"/>
                </a:lnTo>
                <a:lnTo>
                  <a:pt x="194462" y="69354"/>
                </a:lnTo>
                <a:lnTo>
                  <a:pt x="185750" y="73380"/>
                </a:lnTo>
                <a:lnTo>
                  <a:pt x="178358" y="80441"/>
                </a:lnTo>
                <a:lnTo>
                  <a:pt x="173075" y="86042"/>
                </a:lnTo>
                <a:lnTo>
                  <a:pt x="167182" y="90030"/>
                </a:lnTo>
                <a:lnTo>
                  <a:pt x="160680" y="92824"/>
                </a:lnTo>
                <a:lnTo>
                  <a:pt x="153593" y="94830"/>
                </a:lnTo>
                <a:lnTo>
                  <a:pt x="144741" y="98196"/>
                </a:lnTo>
                <a:lnTo>
                  <a:pt x="137528" y="103479"/>
                </a:lnTo>
                <a:lnTo>
                  <a:pt x="131737" y="110401"/>
                </a:lnTo>
                <a:lnTo>
                  <a:pt x="127101" y="118719"/>
                </a:lnTo>
                <a:lnTo>
                  <a:pt x="121704" y="130644"/>
                </a:lnTo>
                <a:lnTo>
                  <a:pt x="117081" y="133197"/>
                </a:lnTo>
                <a:lnTo>
                  <a:pt x="105257" y="142303"/>
                </a:lnTo>
                <a:lnTo>
                  <a:pt x="97472" y="154051"/>
                </a:lnTo>
                <a:lnTo>
                  <a:pt x="94576" y="167525"/>
                </a:lnTo>
                <a:lnTo>
                  <a:pt x="97421" y="181749"/>
                </a:lnTo>
                <a:lnTo>
                  <a:pt x="100914" y="190068"/>
                </a:lnTo>
                <a:lnTo>
                  <a:pt x="100863" y="197231"/>
                </a:lnTo>
                <a:lnTo>
                  <a:pt x="117944" y="241693"/>
                </a:lnTo>
                <a:lnTo>
                  <a:pt x="137452" y="246938"/>
                </a:lnTo>
                <a:lnTo>
                  <a:pt x="143230" y="249047"/>
                </a:lnTo>
                <a:lnTo>
                  <a:pt x="148361" y="254558"/>
                </a:lnTo>
                <a:lnTo>
                  <a:pt x="157124" y="261162"/>
                </a:lnTo>
                <a:lnTo>
                  <a:pt x="166751" y="263893"/>
                </a:lnTo>
                <a:lnTo>
                  <a:pt x="176644" y="263499"/>
                </a:lnTo>
                <a:lnTo>
                  <a:pt x="186220" y="260705"/>
                </a:lnTo>
                <a:lnTo>
                  <a:pt x="194881" y="257187"/>
                </a:lnTo>
                <a:lnTo>
                  <a:pt x="201980" y="257073"/>
                </a:lnTo>
                <a:lnTo>
                  <a:pt x="217627" y="258279"/>
                </a:lnTo>
                <a:lnTo>
                  <a:pt x="226402" y="258648"/>
                </a:lnTo>
                <a:lnTo>
                  <a:pt x="239890" y="249936"/>
                </a:lnTo>
                <a:lnTo>
                  <a:pt x="246761" y="249643"/>
                </a:lnTo>
                <a:lnTo>
                  <a:pt x="264375" y="253301"/>
                </a:lnTo>
                <a:lnTo>
                  <a:pt x="268808" y="255828"/>
                </a:lnTo>
                <a:lnTo>
                  <a:pt x="269989" y="260845"/>
                </a:lnTo>
                <a:lnTo>
                  <a:pt x="269214" y="270243"/>
                </a:lnTo>
                <a:lnTo>
                  <a:pt x="272580" y="284149"/>
                </a:lnTo>
                <a:lnTo>
                  <a:pt x="301307" y="323227"/>
                </a:lnTo>
                <a:lnTo>
                  <a:pt x="315683" y="332841"/>
                </a:lnTo>
                <a:lnTo>
                  <a:pt x="321284" y="331825"/>
                </a:lnTo>
                <a:lnTo>
                  <a:pt x="325081" y="323659"/>
                </a:lnTo>
                <a:lnTo>
                  <a:pt x="325361" y="317741"/>
                </a:lnTo>
                <a:lnTo>
                  <a:pt x="323430" y="315760"/>
                </a:lnTo>
                <a:lnTo>
                  <a:pt x="317360" y="306832"/>
                </a:lnTo>
                <a:lnTo>
                  <a:pt x="314998" y="297281"/>
                </a:lnTo>
                <a:lnTo>
                  <a:pt x="314960" y="287350"/>
                </a:lnTo>
                <a:lnTo>
                  <a:pt x="316763" y="268897"/>
                </a:lnTo>
                <a:lnTo>
                  <a:pt x="326415" y="262140"/>
                </a:lnTo>
                <a:lnTo>
                  <a:pt x="332422" y="264680"/>
                </a:lnTo>
                <a:lnTo>
                  <a:pt x="348183" y="268122"/>
                </a:lnTo>
                <a:lnTo>
                  <a:pt x="363194" y="265531"/>
                </a:lnTo>
                <a:lnTo>
                  <a:pt x="376135" y="257390"/>
                </a:lnTo>
                <a:lnTo>
                  <a:pt x="385724" y="244182"/>
                </a:lnTo>
                <a:lnTo>
                  <a:pt x="391236" y="231838"/>
                </a:lnTo>
                <a:lnTo>
                  <a:pt x="394360" y="225958"/>
                </a:lnTo>
                <a:lnTo>
                  <a:pt x="398221" y="220776"/>
                </a:lnTo>
                <a:lnTo>
                  <a:pt x="405815" y="211302"/>
                </a:lnTo>
                <a:lnTo>
                  <a:pt x="411556" y="201142"/>
                </a:lnTo>
                <a:lnTo>
                  <a:pt x="415290" y="190271"/>
                </a:lnTo>
                <a:lnTo>
                  <a:pt x="416852" y="178612"/>
                </a:lnTo>
                <a:close/>
              </a:path>
              <a:path w="473075" h="594360">
                <a:moveTo>
                  <a:pt x="472465" y="203377"/>
                </a:moveTo>
                <a:lnTo>
                  <a:pt x="465645" y="157314"/>
                </a:lnTo>
                <a:lnTo>
                  <a:pt x="447116" y="111734"/>
                </a:lnTo>
                <a:lnTo>
                  <a:pt x="407631" y="61239"/>
                </a:lnTo>
                <a:lnTo>
                  <a:pt x="357568" y="26136"/>
                </a:lnTo>
                <a:lnTo>
                  <a:pt x="302323" y="7010"/>
                </a:lnTo>
                <a:lnTo>
                  <a:pt x="241477" y="0"/>
                </a:lnTo>
                <a:lnTo>
                  <a:pt x="207822" y="3568"/>
                </a:lnTo>
                <a:lnTo>
                  <a:pt x="142963" y="25793"/>
                </a:lnTo>
                <a:lnTo>
                  <a:pt x="93484" y="61087"/>
                </a:lnTo>
                <a:lnTo>
                  <a:pt x="57950" y="109842"/>
                </a:lnTo>
                <a:lnTo>
                  <a:pt x="35521" y="167055"/>
                </a:lnTo>
                <a:lnTo>
                  <a:pt x="31216" y="193471"/>
                </a:lnTo>
                <a:lnTo>
                  <a:pt x="32245" y="206756"/>
                </a:lnTo>
                <a:lnTo>
                  <a:pt x="34823" y="220002"/>
                </a:lnTo>
                <a:lnTo>
                  <a:pt x="37071" y="233629"/>
                </a:lnTo>
                <a:lnTo>
                  <a:pt x="36868" y="246811"/>
                </a:lnTo>
                <a:lnTo>
                  <a:pt x="33870" y="259638"/>
                </a:lnTo>
                <a:lnTo>
                  <a:pt x="27762" y="272148"/>
                </a:lnTo>
                <a:lnTo>
                  <a:pt x="15240" y="292646"/>
                </a:lnTo>
                <a:lnTo>
                  <a:pt x="9461" y="303149"/>
                </a:lnTo>
                <a:lnTo>
                  <a:pt x="4318" y="313918"/>
                </a:lnTo>
                <a:lnTo>
                  <a:pt x="0" y="330492"/>
                </a:lnTo>
                <a:lnTo>
                  <a:pt x="2171" y="345046"/>
                </a:lnTo>
                <a:lnTo>
                  <a:pt x="11010" y="356539"/>
                </a:lnTo>
                <a:lnTo>
                  <a:pt x="26708" y="363982"/>
                </a:lnTo>
                <a:lnTo>
                  <a:pt x="34950" y="367398"/>
                </a:lnTo>
                <a:lnTo>
                  <a:pt x="39649" y="372402"/>
                </a:lnTo>
                <a:lnTo>
                  <a:pt x="40855" y="379107"/>
                </a:lnTo>
                <a:lnTo>
                  <a:pt x="38633" y="387642"/>
                </a:lnTo>
                <a:lnTo>
                  <a:pt x="35839" y="394423"/>
                </a:lnTo>
                <a:lnTo>
                  <a:pt x="35864" y="400964"/>
                </a:lnTo>
                <a:lnTo>
                  <a:pt x="47294" y="410832"/>
                </a:lnTo>
                <a:lnTo>
                  <a:pt x="49339" y="416013"/>
                </a:lnTo>
                <a:lnTo>
                  <a:pt x="46558" y="431469"/>
                </a:lnTo>
                <a:lnTo>
                  <a:pt x="46177" y="440156"/>
                </a:lnTo>
                <a:lnTo>
                  <a:pt x="57619" y="444995"/>
                </a:lnTo>
                <a:lnTo>
                  <a:pt x="58597" y="448348"/>
                </a:lnTo>
                <a:lnTo>
                  <a:pt x="57302" y="459930"/>
                </a:lnTo>
                <a:lnTo>
                  <a:pt x="55689" y="464375"/>
                </a:lnTo>
                <a:lnTo>
                  <a:pt x="54114" y="481596"/>
                </a:lnTo>
                <a:lnTo>
                  <a:pt x="87706" y="517702"/>
                </a:lnTo>
                <a:lnTo>
                  <a:pt x="105956" y="518528"/>
                </a:lnTo>
                <a:lnTo>
                  <a:pt x="124282" y="517817"/>
                </a:lnTo>
                <a:lnTo>
                  <a:pt x="133781" y="516928"/>
                </a:lnTo>
                <a:lnTo>
                  <a:pt x="152742" y="514565"/>
                </a:lnTo>
                <a:lnTo>
                  <a:pt x="166903" y="513829"/>
                </a:lnTo>
                <a:lnTo>
                  <a:pt x="198450" y="590003"/>
                </a:lnTo>
                <a:lnTo>
                  <a:pt x="202374" y="593610"/>
                </a:lnTo>
                <a:lnTo>
                  <a:pt x="215773" y="589737"/>
                </a:lnTo>
                <a:lnTo>
                  <a:pt x="216827" y="583717"/>
                </a:lnTo>
                <a:lnTo>
                  <a:pt x="214388" y="571411"/>
                </a:lnTo>
                <a:lnTo>
                  <a:pt x="204177" y="533641"/>
                </a:lnTo>
                <a:lnTo>
                  <a:pt x="186182" y="499224"/>
                </a:lnTo>
                <a:lnTo>
                  <a:pt x="166916" y="492937"/>
                </a:lnTo>
                <a:lnTo>
                  <a:pt x="115468" y="497166"/>
                </a:lnTo>
                <a:lnTo>
                  <a:pt x="113284" y="497992"/>
                </a:lnTo>
                <a:lnTo>
                  <a:pt x="111036" y="498348"/>
                </a:lnTo>
                <a:lnTo>
                  <a:pt x="76758" y="474459"/>
                </a:lnTo>
                <a:lnTo>
                  <a:pt x="77317" y="466648"/>
                </a:lnTo>
                <a:lnTo>
                  <a:pt x="80175" y="451396"/>
                </a:lnTo>
                <a:lnTo>
                  <a:pt x="80162" y="444157"/>
                </a:lnTo>
                <a:lnTo>
                  <a:pt x="78282" y="437324"/>
                </a:lnTo>
                <a:lnTo>
                  <a:pt x="74117" y="430682"/>
                </a:lnTo>
                <a:lnTo>
                  <a:pt x="72593" y="428815"/>
                </a:lnTo>
                <a:lnTo>
                  <a:pt x="72237" y="424027"/>
                </a:lnTo>
                <a:lnTo>
                  <a:pt x="73558" y="422122"/>
                </a:lnTo>
                <a:lnTo>
                  <a:pt x="77431" y="414591"/>
                </a:lnTo>
                <a:lnTo>
                  <a:pt x="77647" y="408305"/>
                </a:lnTo>
                <a:lnTo>
                  <a:pt x="74041" y="403098"/>
                </a:lnTo>
                <a:lnTo>
                  <a:pt x="66484" y="398843"/>
                </a:lnTo>
                <a:lnTo>
                  <a:pt x="61849" y="397002"/>
                </a:lnTo>
                <a:lnTo>
                  <a:pt x="60032" y="394347"/>
                </a:lnTo>
                <a:lnTo>
                  <a:pt x="60566" y="381038"/>
                </a:lnTo>
                <a:lnTo>
                  <a:pt x="60540" y="372770"/>
                </a:lnTo>
                <a:lnTo>
                  <a:pt x="59664" y="364667"/>
                </a:lnTo>
                <a:lnTo>
                  <a:pt x="57531" y="357073"/>
                </a:lnTo>
                <a:lnTo>
                  <a:pt x="53174" y="351180"/>
                </a:lnTo>
                <a:lnTo>
                  <a:pt x="46939" y="347370"/>
                </a:lnTo>
                <a:lnTo>
                  <a:pt x="39179" y="346036"/>
                </a:lnTo>
                <a:lnTo>
                  <a:pt x="30111" y="343865"/>
                </a:lnTo>
                <a:lnTo>
                  <a:pt x="24003" y="337997"/>
                </a:lnTo>
                <a:lnTo>
                  <a:pt x="21856" y="329526"/>
                </a:lnTo>
                <a:lnTo>
                  <a:pt x="24663" y="319532"/>
                </a:lnTo>
                <a:lnTo>
                  <a:pt x="36296" y="298475"/>
                </a:lnTo>
                <a:lnTo>
                  <a:pt x="42392" y="288112"/>
                </a:lnTo>
                <a:lnTo>
                  <a:pt x="48818" y="277952"/>
                </a:lnTo>
                <a:lnTo>
                  <a:pt x="55283" y="265988"/>
                </a:lnTo>
                <a:lnTo>
                  <a:pt x="59105" y="253580"/>
                </a:lnTo>
                <a:lnTo>
                  <a:pt x="60210" y="240804"/>
                </a:lnTo>
                <a:lnTo>
                  <a:pt x="58547" y="227711"/>
                </a:lnTo>
                <a:lnTo>
                  <a:pt x="55079" y="206235"/>
                </a:lnTo>
                <a:lnTo>
                  <a:pt x="54940" y="185140"/>
                </a:lnTo>
                <a:lnTo>
                  <a:pt x="65443" y="143891"/>
                </a:lnTo>
                <a:lnTo>
                  <a:pt x="91452" y="96291"/>
                </a:lnTo>
                <a:lnTo>
                  <a:pt x="120802" y="65417"/>
                </a:lnTo>
                <a:lnTo>
                  <a:pt x="164744" y="38773"/>
                </a:lnTo>
                <a:lnTo>
                  <a:pt x="205867" y="26022"/>
                </a:lnTo>
                <a:lnTo>
                  <a:pt x="247573" y="20916"/>
                </a:lnTo>
                <a:lnTo>
                  <a:pt x="268693" y="22593"/>
                </a:lnTo>
                <a:lnTo>
                  <a:pt x="309702" y="30632"/>
                </a:lnTo>
                <a:lnTo>
                  <a:pt x="353999" y="48653"/>
                </a:lnTo>
                <a:lnTo>
                  <a:pt x="394131" y="77393"/>
                </a:lnTo>
                <a:lnTo>
                  <a:pt x="423570" y="112699"/>
                </a:lnTo>
                <a:lnTo>
                  <a:pt x="444068" y="157391"/>
                </a:lnTo>
                <a:lnTo>
                  <a:pt x="448462" y="182753"/>
                </a:lnTo>
                <a:lnTo>
                  <a:pt x="448424" y="184988"/>
                </a:lnTo>
                <a:lnTo>
                  <a:pt x="448843" y="187312"/>
                </a:lnTo>
                <a:lnTo>
                  <a:pt x="449491" y="189471"/>
                </a:lnTo>
                <a:lnTo>
                  <a:pt x="452132" y="204660"/>
                </a:lnTo>
                <a:lnTo>
                  <a:pt x="451573" y="219659"/>
                </a:lnTo>
                <a:lnTo>
                  <a:pt x="440270" y="263499"/>
                </a:lnTo>
                <a:lnTo>
                  <a:pt x="420890" y="306070"/>
                </a:lnTo>
                <a:lnTo>
                  <a:pt x="401497" y="343585"/>
                </a:lnTo>
                <a:lnTo>
                  <a:pt x="385191" y="376377"/>
                </a:lnTo>
                <a:lnTo>
                  <a:pt x="381114" y="386676"/>
                </a:lnTo>
                <a:lnTo>
                  <a:pt x="378764" y="397167"/>
                </a:lnTo>
                <a:lnTo>
                  <a:pt x="377266" y="416001"/>
                </a:lnTo>
                <a:lnTo>
                  <a:pt x="376809" y="434949"/>
                </a:lnTo>
                <a:lnTo>
                  <a:pt x="377037" y="453961"/>
                </a:lnTo>
                <a:lnTo>
                  <a:pt x="377596" y="472922"/>
                </a:lnTo>
                <a:lnTo>
                  <a:pt x="378714" y="499440"/>
                </a:lnTo>
                <a:lnTo>
                  <a:pt x="383400" y="580085"/>
                </a:lnTo>
                <a:lnTo>
                  <a:pt x="383019" y="581609"/>
                </a:lnTo>
                <a:lnTo>
                  <a:pt x="386562" y="585660"/>
                </a:lnTo>
                <a:lnTo>
                  <a:pt x="389229" y="590092"/>
                </a:lnTo>
                <a:lnTo>
                  <a:pt x="397776" y="593750"/>
                </a:lnTo>
                <a:lnTo>
                  <a:pt x="401218" y="589724"/>
                </a:lnTo>
                <a:lnTo>
                  <a:pt x="403936" y="569633"/>
                </a:lnTo>
                <a:lnTo>
                  <a:pt x="404583" y="561911"/>
                </a:lnTo>
                <a:lnTo>
                  <a:pt x="404495" y="554240"/>
                </a:lnTo>
                <a:lnTo>
                  <a:pt x="402640" y="532879"/>
                </a:lnTo>
                <a:lnTo>
                  <a:pt x="398233" y="490220"/>
                </a:lnTo>
                <a:lnTo>
                  <a:pt x="396379" y="468858"/>
                </a:lnTo>
                <a:lnTo>
                  <a:pt x="395719" y="456107"/>
                </a:lnTo>
                <a:lnTo>
                  <a:pt x="395528" y="443293"/>
                </a:lnTo>
                <a:lnTo>
                  <a:pt x="395757" y="430479"/>
                </a:lnTo>
                <a:lnTo>
                  <a:pt x="402755" y="388124"/>
                </a:lnTo>
                <a:lnTo>
                  <a:pt x="430580" y="335102"/>
                </a:lnTo>
                <a:lnTo>
                  <a:pt x="442887" y="310756"/>
                </a:lnTo>
                <a:lnTo>
                  <a:pt x="457835" y="278993"/>
                </a:lnTo>
                <a:lnTo>
                  <a:pt x="458393" y="270637"/>
                </a:lnTo>
                <a:lnTo>
                  <a:pt x="461835" y="263677"/>
                </a:lnTo>
                <a:lnTo>
                  <a:pt x="467588" y="249085"/>
                </a:lnTo>
                <a:lnTo>
                  <a:pt x="470941" y="234086"/>
                </a:lnTo>
                <a:lnTo>
                  <a:pt x="472414" y="218821"/>
                </a:lnTo>
                <a:lnTo>
                  <a:pt x="472465" y="20337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42">
            <a:extLst>
              <a:ext uri="{FF2B5EF4-FFF2-40B4-BE49-F238E27FC236}">
                <a16:creationId xmlns:a16="http://schemas.microsoft.com/office/drawing/2014/main" id="{37FD8DBC-153C-4D28-A36F-177E8A407166}"/>
              </a:ext>
            </a:extLst>
          </p:cNvPr>
          <p:cNvGrpSpPr/>
          <p:nvPr userDrawn="1"/>
        </p:nvGrpSpPr>
        <p:grpSpPr>
          <a:xfrm>
            <a:off x="6870700" y="5361327"/>
            <a:ext cx="380365" cy="445770"/>
            <a:chOff x="6916125" y="5361327"/>
            <a:chExt cx="380365" cy="445770"/>
          </a:xfrm>
        </p:grpSpPr>
        <p:pic>
          <p:nvPicPr>
            <p:cNvPr id="9" name="object 43">
              <a:extLst>
                <a:ext uri="{FF2B5EF4-FFF2-40B4-BE49-F238E27FC236}">
                  <a16:creationId xmlns:a16="http://schemas.microsoft.com/office/drawing/2014/main" id="{435541DE-5BD7-41DC-8E5D-7AAD6CA8F5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486" y="5361327"/>
              <a:ext cx="234746" cy="129654"/>
            </a:xfrm>
            <a:prstGeom prst="rect">
              <a:avLst/>
            </a:prstGeom>
          </p:spPr>
        </p:pic>
        <p:sp>
          <p:nvSpPr>
            <p:cNvPr id="10" name="object 44">
              <a:extLst>
                <a:ext uri="{FF2B5EF4-FFF2-40B4-BE49-F238E27FC236}">
                  <a16:creationId xmlns:a16="http://schemas.microsoft.com/office/drawing/2014/main" id="{34634C96-F06F-4F4A-A3A0-0CD48404AAC8}"/>
                </a:ext>
              </a:extLst>
            </p:cNvPr>
            <p:cNvSpPr/>
            <p:nvPr/>
          </p:nvSpPr>
          <p:spPr>
            <a:xfrm>
              <a:off x="6916128" y="5362371"/>
              <a:ext cx="102870" cy="128905"/>
            </a:xfrm>
            <a:custGeom>
              <a:avLst/>
              <a:gdLst/>
              <a:ahLst/>
              <a:cxnLst/>
              <a:rect l="l" t="t" r="r" b="b"/>
              <a:pathLst>
                <a:path w="102870" h="128904">
                  <a:moveTo>
                    <a:pt x="76098" y="5130"/>
                  </a:moveTo>
                  <a:lnTo>
                    <a:pt x="70942" y="0"/>
                  </a:lnTo>
                  <a:lnTo>
                    <a:pt x="5270" y="0"/>
                  </a:lnTo>
                  <a:lnTo>
                    <a:pt x="0" y="5130"/>
                  </a:lnTo>
                  <a:lnTo>
                    <a:pt x="0" y="18021"/>
                  </a:lnTo>
                  <a:lnTo>
                    <a:pt x="5270" y="23152"/>
                  </a:lnTo>
                  <a:lnTo>
                    <a:pt x="11620" y="23152"/>
                  </a:lnTo>
                  <a:lnTo>
                    <a:pt x="70815" y="23152"/>
                  </a:lnTo>
                  <a:lnTo>
                    <a:pt x="76098" y="18021"/>
                  </a:lnTo>
                  <a:lnTo>
                    <a:pt x="76098" y="5130"/>
                  </a:lnTo>
                  <a:close/>
                </a:path>
                <a:path w="102870" h="128904">
                  <a:moveTo>
                    <a:pt x="89420" y="57785"/>
                  </a:moveTo>
                  <a:lnTo>
                    <a:pt x="84264" y="52654"/>
                  </a:lnTo>
                  <a:lnTo>
                    <a:pt x="24942" y="52654"/>
                  </a:lnTo>
                  <a:lnTo>
                    <a:pt x="18478" y="52768"/>
                  </a:lnTo>
                  <a:lnTo>
                    <a:pt x="13322" y="57899"/>
                  </a:lnTo>
                  <a:lnTo>
                    <a:pt x="13322" y="64223"/>
                  </a:lnTo>
                  <a:lnTo>
                    <a:pt x="13322" y="70548"/>
                  </a:lnTo>
                  <a:lnTo>
                    <a:pt x="18478" y="75793"/>
                  </a:lnTo>
                  <a:lnTo>
                    <a:pt x="84137" y="75793"/>
                  </a:lnTo>
                  <a:lnTo>
                    <a:pt x="89420" y="70662"/>
                  </a:lnTo>
                  <a:lnTo>
                    <a:pt x="89420" y="57785"/>
                  </a:lnTo>
                  <a:close/>
                </a:path>
                <a:path w="102870" h="128904">
                  <a:moveTo>
                    <a:pt x="102654" y="110426"/>
                  </a:moveTo>
                  <a:lnTo>
                    <a:pt x="97497" y="105295"/>
                  </a:lnTo>
                  <a:lnTo>
                    <a:pt x="38176" y="105295"/>
                  </a:lnTo>
                  <a:lnTo>
                    <a:pt x="31711" y="105410"/>
                  </a:lnTo>
                  <a:lnTo>
                    <a:pt x="26555" y="110540"/>
                  </a:lnTo>
                  <a:lnTo>
                    <a:pt x="26555" y="116865"/>
                  </a:lnTo>
                  <a:lnTo>
                    <a:pt x="26555" y="123190"/>
                  </a:lnTo>
                  <a:lnTo>
                    <a:pt x="31711" y="128435"/>
                  </a:lnTo>
                  <a:lnTo>
                    <a:pt x="97370" y="128435"/>
                  </a:lnTo>
                  <a:lnTo>
                    <a:pt x="102654" y="123304"/>
                  </a:lnTo>
                  <a:lnTo>
                    <a:pt x="102654" y="110426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45">
              <a:extLst>
                <a:ext uri="{FF2B5EF4-FFF2-40B4-BE49-F238E27FC236}">
                  <a16:creationId xmlns:a16="http://schemas.microsoft.com/office/drawing/2014/main" id="{55252E50-A119-4953-BACD-192ED196AA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1512" y="5677244"/>
              <a:ext cx="234721" cy="129806"/>
            </a:xfrm>
            <a:prstGeom prst="rect">
              <a:avLst/>
            </a:prstGeom>
          </p:spPr>
        </p:pic>
        <p:pic>
          <p:nvPicPr>
            <p:cNvPr id="12" name="object 46">
              <a:extLst>
                <a:ext uri="{FF2B5EF4-FFF2-40B4-BE49-F238E27FC236}">
                  <a16:creationId xmlns:a16="http://schemas.microsoft.com/office/drawing/2014/main" id="{827CAEDB-0F12-43EB-B0C2-12F313AD9D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773" y="5519270"/>
              <a:ext cx="274510" cy="129633"/>
            </a:xfrm>
            <a:prstGeom prst="rect">
              <a:avLst/>
            </a:prstGeom>
          </p:spPr>
        </p:pic>
        <p:sp>
          <p:nvSpPr>
            <p:cNvPr id="13" name="object 47">
              <a:extLst>
                <a:ext uri="{FF2B5EF4-FFF2-40B4-BE49-F238E27FC236}">
                  <a16:creationId xmlns:a16="http://schemas.microsoft.com/office/drawing/2014/main" id="{B25AAFC1-EC64-492A-BAFA-0D35C5B615DE}"/>
                </a:ext>
              </a:extLst>
            </p:cNvPr>
            <p:cNvSpPr/>
            <p:nvPr/>
          </p:nvSpPr>
          <p:spPr>
            <a:xfrm>
              <a:off x="6916115" y="5678423"/>
              <a:ext cx="102870" cy="128905"/>
            </a:xfrm>
            <a:custGeom>
              <a:avLst/>
              <a:gdLst/>
              <a:ahLst/>
              <a:cxnLst/>
              <a:rect l="l" t="t" r="r" b="b"/>
              <a:pathLst>
                <a:path w="102870" h="128904">
                  <a:moveTo>
                    <a:pt x="76123" y="110426"/>
                  </a:moveTo>
                  <a:lnTo>
                    <a:pt x="70967" y="105295"/>
                  </a:lnTo>
                  <a:lnTo>
                    <a:pt x="64477" y="105295"/>
                  </a:lnTo>
                  <a:lnTo>
                    <a:pt x="5283" y="105295"/>
                  </a:lnTo>
                  <a:lnTo>
                    <a:pt x="0" y="110426"/>
                  </a:lnTo>
                  <a:lnTo>
                    <a:pt x="0" y="123317"/>
                  </a:lnTo>
                  <a:lnTo>
                    <a:pt x="5156" y="128447"/>
                  </a:lnTo>
                  <a:lnTo>
                    <a:pt x="70827" y="128447"/>
                  </a:lnTo>
                  <a:lnTo>
                    <a:pt x="76098" y="123317"/>
                  </a:lnTo>
                  <a:lnTo>
                    <a:pt x="76123" y="110426"/>
                  </a:lnTo>
                  <a:close/>
                </a:path>
                <a:path w="102870" h="128904">
                  <a:moveTo>
                    <a:pt x="89331" y="57785"/>
                  </a:moveTo>
                  <a:lnTo>
                    <a:pt x="84175" y="52654"/>
                  </a:lnTo>
                  <a:lnTo>
                    <a:pt x="77711" y="52654"/>
                  </a:lnTo>
                  <a:lnTo>
                    <a:pt x="18516" y="52654"/>
                  </a:lnTo>
                  <a:lnTo>
                    <a:pt x="13233" y="57785"/>
                  </a:lnTo>
                  <a:lnTo>
                    <a:pt x="13233" y="70675"/>
                  </a:lnTo>
                  <a:lnTo>
                    <a:pt x="18389" y="75806"/>
                  </a:lnTo>
                  <a:lnTo>
                    <a:pt x="84061" y="75806"/>
                  </a:lnTo>
                  <a:lnTo>
                    <a:pt x="89331" y="70675"/>
                  </a:lnTo>
                  <a:lnTo>
                    <a:pt x="89331" y="57785"/>
                  </a:lnTo>
                  <a:close/>
                </a:path>
                <a:path w="102870" h="128904">
                  <a:moveTo>
                    <a:pt x="102539" y="5130"/>
                  </a:moveTo>
                  <a:lnTo>
                    <a:pt x="97383" y="0"/>
                  </a:lnTo>
                  <a:lnTo>
                    <a:pt x="90919" y="0"/>
                  </a:lnTo>
                  <a:lnTo>
                    <a:pt x="31724" y="0"/>
                  </a:lnTo>
                  <a:lnTo>
                    <a:pt x="26441" y="5130"/>
                  </a:lnTo>
                  <a:lnTo>
                    <a:pt x="26441" y="18021"/>
                  </a:lnTo>
                  <a:lnTo>
                    <a:pt x="31597" y="23152"/>
                  </a:lnTo>
                  <a:lnTo>
                    <a:pt x="97256" y="23152"/>
                  </a:lnTo>
                  <a:lnTo>
                    <a:pt x="102539" y="18021"/>
                  </a:lnTo>
                  <a:lnTo>
                    <a:pt x="102539" y="513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48">
            <a:extLst>
              <a:ext uri="{FF2B5EF4-FFF2-40B4-BE49-F238E27FC236}">
                <a16:creationId xmlns:a16="http://schemas.microsoft.com/office/drawing/2014/main" id="{4D8C78D3-B937-4026-BB24-C53443E030CF}"/>
              </a:ext>
            </a:extLst>
          </p:cNvPr>
          <p:cNvGrpSpPr/>
          <p:nvPr userDrawn="1"/>
        </p:nvGrpSpPr>
        <p:grpSpPr>
          <a:xfrm>
            <a:off x="4962290" y="6441650"/>
            <a:ext cx="552450" cy="433070"/>
            <a:chOff x="4962290" y="6441650"/>
            <a:chExt cx="552450" cy="433070"/>
          </a:xfrm>
        </p:grpSpPr>
        <p:pic>
          <p:nvPicPr>
            <p:cNvPr id="16" name="object 49">
              <a:extLst>
                <a:ext uri="{FF2B5EF4-FFF2-40B4-BE49-F238E27FC236}">
                  <a16:creationId xmlns:a16="http://schemas.microsoft.com/office/drawing/2014/main" id="{017C8867-BAB0-4E02-91F9-B20E577F799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4609" y="6441650"/>
              <a:ext cx="110286" cy="110274"/>
            </a:xfrm>
            <a:prstGeom prst="rect">
              <a:avLst/>
            </a:prstGeom>
          </p:spPr>
        </p:pic>
        <p:sp>
          <p:nvSpPr>
            <p:cNvPr id="17" name="object 50">
              <a:extLst>
                <a:ext uri="{FF2B5EF4-FFF2-40B4-BE49-F238E27FC236}">
                  <a16:creationId xmlns:a16="http://schemas.microsoft.com/office/drawing/2014/main" id="{20B6EC75-AB84-459B-8D48-70F313504307}"/>
                </a:ext>
              </a:extLst>
            </p:cNvPr>
            <p:cNvSpPr/>
            <p:nvPr/>
          </p:nvSpPr>
          <p:spPr>
            <a:xfrm>
              <a:off x="4962290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289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51">
              <a:extLst>
                <a:ext uri="{FF2B5EF4-FFF2-40B4-BE49-F238E27FC236}">
                  <a16:creationId xmlns:a16="http://schemas.microsoft.com/office/drawing/2014/main" id="{7B51FA21-E87C-4521-B9BD-6E8C7A67D05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2856" y="6441650"/>
              <a:ext cx="110286" cy="110274"/>
            </a:xfrm>
            <a:prstGeom prst="rect">
              <a:avLst/>
            </a:prstGeom>
          </p:spPr>
        </p:pic>
        <p:sp>
          <p:nvSpPr>
            <p:cNvPr id="19" name="object 52">
              <a:extLst>
                <a:ext uri="{FF2B5EF4-FFF2-40B4-BE49-F238E27FC236}">
                  <a16:creationId xmlns:a16="http://schemas.microsoft.com/office/drawing/2014/main" id="{1FBCA791-C242-41AA-8322-FDEEF7F41456}"/>
                </a:ext>
              </a:extLst>
            </p:cNvPr>
            <p:cNvSpPr/>
            <p:nvPr/>
          </p:nvSpPr>
          <p:spPr>
            <a:xfrm>
              <a:off x="5160537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289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53">
              <a:extLst>
                <a:ext uri="{FF2B5EF4-FFF2-40B4-BE49-F238E27FC236}">
                  <a16:creationId xmlns:a16="http://schemas.microsoft.com/office/drawing/2014/main" id="{9FDA5707-171E-4CB5-8941-EEB6AAEB941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1103" y="6441650"/>
              <a:ext cx="110286" cy="110274"/>
            </a:xfrm>
            <a:prstGeom prst="rect">
              <a:avLst/>
            </a:prstGeom>
          </p:spPr>
        </p:pic>
        <p:sp>
          <p:nvSpPr>
            <p:cNvPr id="21" name="object 54">
              <a:extLst>
                <a:ext uri="{FF2B5EF4-FFF2-40B4-BE49-F238E27FC236}">
                  <a16:creationId xmlns:a16="http://schemas.microsoft.com/office/drawing/2014/main" id="{8F58122F-1AA1-47B0-AC8B-D820C4892513}"/>
                </a:ext>
              </a:extLst>
            </p:cNvPr>
            <p:cNvSpPr/>
            <p:nvPr/>
          </p:nvSpPr>
          <p:spPr>
            <a:xfrm>
              <a:off x="5358784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302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62">
            <a:extLst>
              <a:ext uri="{FF2B5EF4-FFF2-40B4-BE49-F238E27FC236}">
                <a16:creationId xmlns:a16="http://schemas.microsoft.com/office/drawing/2014/main" id="{788A0D47-82E3-4684-85CD-FF27CFA9C05A}"/>
              </a:ext>
            </a:extLst>
          </p:cNvPr>
          <p:cNvSpPr/>
          <p:nvPr userDrawn="1"/>
        </p:nvSpPr>
        <p:spPr>
          <a:xfrm>
            <a:off x="1657350" y="5023804"/>
            <a:ext cx="6453505" cy="0"/>
          </a:xfrm>
          <a:custGeom>
            <a:avLst/>
            <a:gdLst/>
            <a:ahLst/>
            <a:cxnLst/>
            <a:rect l="l" t="t" r="r" b="b"/>
            <a:pathLst>
              <a:path w="6453505">
                <a:moveTo>
                  <a:pt x="0" y="0"/>
                </a:moveTo>
                <a:lnTo>
                  <a:pt x="6453454" y="0"/>
                </a:lnTo>
              </a:path>
            </a:pathLst>
          </a:custGeom>
          <a:ln w="381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63">
            <a:extLst>
              <a:ext uri="{FF2B5EF4-FFF2-40B4-BE49-F238E27FC236}">
                <a16:creationId xmlns:a16="http://schemas.microsoft.com/office/drawing/2014/main" id="{45770EC1-7F13-44A8-8336-DCC44A50F1B1}"/>
              </a:ext>
            </a:extLst>
          </p:cNvPr>
          <p:cNvSpPr/>
          <p:nvPr userDrawn="1"/>
        </p:nvSpPr>
        <p:spPr>
          <a:xfrm>
            <a:off x="1657350" y="6103805"/>
            <a:ext cx="6453505" cy="0"/>
          </a:xfrm>
          <a:custGeom>
            <a:avLst/>
            <a:gdLst/>
            <a:ahLst/>
            <a:cxnLst/>
            <a:rect l="l" t="t" r="r" b="b"/>
            <a:pathLst>
              <a:path w="6453505">
                <a:moveTo>
                  <a:pt x="0" y="0"/>
                </a:moveTo>
                <a:lnTo>
                  <a:pt x="6453454" y="0"/>
                </a:lnTo>
              </a:path>
            </a:pathLst>
          </a:custGeom>
          <a:ln w="381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21C6CAB9-AE4A-4712-83E7-4C08FBC69506}"/>
              </a:ext>
            </a:extLst>
          </p:cNvPr>
          <p:cNvSpPr/>
          <p:nvPr userDrawn="1"/>
        </p:nvSpPr>
        <p:spPr>
          <a:xfrm>
            <a:off x="8467398" y="6220381"/>
            <a:ext cx="266065" cy="267970"/>
          </a:xfrm>
          <a:custGeom>
            <a:avLst/>
            <a:gdLst/>
            <a:ahLst/>
            <a:cxnLst/>
            <a:rect l="l" t="t" r="r" b="b"/>
            <a:pathLst>
              <a:path w="266065" h="267970">
                <a:moveTo>
                  <a:pt x="242760" y="0"/>
                </a:moveTo>
                <a:lnTo>
                  <a:pt x="23114" y="0"/>
                </a:lnTo>
                <a:lnTo>
                  <a:pt x="14128" y="1820"/>
                </a:lnTo>
                <a:lnTo>
                  <a:pt x="6780" y="6780"/>
                </a:lnTo>
                <a:lnTo>
                  <a:pt x="1820" y="14128"/>
                </a:lnTo>
                <a:lnTo>
                  <a:pt x="0" y="23114"/>
                </a:lnTo>
                <a:lnTo>
                  <a:pt x="0" y="244411"/>
                </a:lnTo>
                <a:lnTo>
                  <a:pt x="1820" y="253404"/>
                </a:lnTo>
                <a:lnTo>
                  <a:pt x="6780" y="260756"/>
                </a:lnTo>
                <a:lnTo>
                  <a:pt x="14128" y="265717"/>
                </a:lnTo>
                <a:lnTo>
                  <a:pt x="23114" y="267538"/>
                </a:lnTo>
                <a:lnTo>
                  <a:pt x="242760" y="267538"/>
                </a:lnTo>
                <a:lnTo>
                  <a:pt x="251751" y="265717"/>
                </a:lnTo>
                <a:lnTo>
                  <a:pt x="259099" y="260756"/>
                </a:lnTo>
                <a:lnTo>
                  <a:pt x="260546" y="258610"/>
                </a:lnTo>
                <a:lnTo>
                  <a:pt x="136474" y="258610"/>
                </a:lnTo>
                <a:lnTo>
                  <a:pt x="136474" y="146431"/>
                </a:lnTo>
                <a:lnTo>
                  <a:pt x="112712" y="146431"/>
                </a:lnTo>
                <a:lnTo>
                  <a:pt x="112712" y="108343"/>
                </a:lnTo>
                <a:lnTo>
                  <a:pt x="136474" y="108343"/>
                </a:lnTo>
                <a:lnTo>
                  <a:pt x="137172" y="76200"/>
                </a:lnTo>
                <a:lnTo>
                  <a:pt x="144327" y="53365"/>
                </a:lnTo>
                <a:lnTo>
                  <a:pt x="159051" y="41640"/>
                </a:lnTo>
                <a:lnTo>
                  <a:pt x="173580" y="37320"/>
                </a:lnTo>
                <a:lnTo>
                  <a:pt x="180149" y="36703"/>
                </a:lnTo>
                <a:lnTo>
                  <a:pt x="265874" y="36703"/>
                </a:lnTo>
                <a:lnTo>
                  <a:pt x="265874" y="23114"/>
                </a:lnTo>
                <a:lnTo>
                  <a:pt x="264056" y="14128"/>
                </a:lnTo>
                <a:lnTo>
                  <a:pt x="259099" y="6780"/>
                </a:lnTo>
                <a:lnTo>
                  <a:pt x="251751" y="1820"/>
                </a:lnTo>
                <a:lnTo>
                  <a:pt x="242760" y="0"/>
                </a:lnTo>
                <a:close/>
              </a:path>
              <a:path w="266065" h="267970">
                <a:moveTo>
                  <a:pt x="265874" y="36703"/>
                </a:moveTo>
                <a:lnTo>
                  <a:pt x="217551" y="36703"/>
                </a:lnTo>
                <a:lnTo>
                  <a:pt x="217551" y="74803"/>
                </a:lnTo>
                <a:lnTo>
                  <a:pt x="195186" y="74803"/>
                </a:lnTo>
                <a:lnTo>
                  <a:pt x="180505" y="75844"/>
                </a:lnTo>
                <a:lnTo>
                  <a:pt x="182943" y="89827"/>
                </a:lnTo>
                <a:lnTo>
                  <a:pt x="182245" y="108343"/>
                </a:lnTo>
                <a:lnTo>
                  <a:pt x="217551" y="108343"/>
                </a:lnTo>
                <a:lnTo>
                  <a:pt x="212648" y="147129"/>
                </a:lnTo>
                <a:lnTo>
                  <a:pt x="182245" y="147129"/>
                </a:lnTo>
                <a:lnTo>
                  <a:pt x="182245" y="258610"/>
                </a:lnTo>
                <a:lnTo>
                  <a:pt x="260546" y="258610"/>
                </a:lnTo>
                <a:lnTo>
                  <a:pt x="264056" y="253404"/>
                </a:lnTo>
                <a:lnTo>
                  <a:pt x="265874" y="244411"/>
                </a:lnTo>
                <a:lnTo>
                  <a:pt x="265874" y="36703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A12C72FF-CA23-4783-9384-844CCE5FF874}"/>
              </a:ext>
            </a:extLst>
          </p:cNvPr>
          <p:cNvGrpSpPr/>
          <p:nvPr userDrawn="1"/>
        </p:nvGrpSpPr>
        <p:grpSpPr>
          <a:xfrm>
            <a:off x="9112629" y="6220937"/>
            <a:ext cx="266700" cy="266700"/>
            <a:chOff x="9112629" y="6220937"/>
            <a:chExt cx="266700" cy="266700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794B84FE-39C8-4369-84C2-99202450583E}"/>
                </a:ext>
              </a:extLst>
            </p:cNvPr>
            <p:cNvSpPr/>
            <p:nvPr/>
          </p:nvSpPr>
          <p:spPr>
            <a:xfrm>
              <a:off x="9112629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9" y="264865"/>
                  </a:lnTo>
                  <a:lnTo>
                    <a:pt x="261234" y="259995"/>
                  </a:lnTo>
                  <a:lnTo>
                    <a:pt x="265252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2" y="12328"/>
                  </a:lnTo>
                  <a:lnTo>
                    <a:pt x="261234" y="5681"/>
                  </a:lnTo>
                  <a:lnTo>
                    <a:pt x="254779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29B2B52E-5AA8-4E69-870D-FE2BD929474F}"/>
                </a:ext>
              </a:extLst>
            </p:cNvPr>
            <p:cNvSpPr/>
            <p:nvPr/>
          </p:nvSpPr>
          <p:spPr>
            <a:xfrm>
              <a:off x="9167561" y="6281279"/>
              <a:ext cx="36830" cy="158750"/>
            </a:xfrm>
            <a:custGeom>
              <a:avLst/>
              <a:gdLst/>
              <a:ahLst/>
              <a:cxnLst/>
              <a:rect l="l" t="t" r="r" b="b"/>
              <a:pathLst>
                <a:path w="36829" h="158750">
                  <a:moveTo>
                    <a:pt x="29438" y="0"/>
                  </a:moveTo>
                  <a:lnTo>
                    <a:pt x="7239" y="0"/>
                  </a:lnTo>
                  <a:lnTo>
                    <a:pt x="0" y="7454"/>
                  </a:lnTo>
                  <a:lnTo>
                    <a:pt x="0" y="26708"/>
                  </a:lnTo>
                  <a:lnTo>
                    <a:pt x="7023" y="34404"/>
                  </a:lnTo>
                  <a:lnTo>
                    <a:pt x="29438" y="34404"/>
                  </a:lnTo>
                  <a:lnTo>
                    <a:pt x="36449" y="26708"/>
                  </a:lnTo>
                  <a:lnTo>
                    <a:pt x="36449" y="17195"/>
                  </a:lnTo>
                  <a:lnTo>
                    <a:pt x="36220" y="7454"/>
                  </a:lnTo>
                  <a:lnTo>
                    <a:pt x="29438" y="0"/>
                  </a:lnTo>
                  <a:close/>
                </a:path>
                <a:path w="36829" h="158750">
                  <a:moveTo>
                    <a:pt x="35318" y="47993"/>
                  </a:moveTo>
                  <a:lnTo>
                    <a:pt x="901" y="47993"/>
                  </a:lnTo>
                  <a:lnTo>
                    <a:pt x="901" y="158699"/>
                  </a:lnTo>
                  <a:lnTo>
                    <a:pt x="35318" y="158699"/>
                  </a:lnTo>
                  <a:lnTo>
                    <a:pt x="35318" y="47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915626DD-9091-45D7-8B56-C0F8DE37ED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29633" y="6326783"/>
              <a:ext cx="105956" cy="113195"/>
            </a:xfrm>
            <a:prstGeom prst="rect">
              <a:avLst/>
            </a:prstGeom>
          </p:spPr>
        </p:pic>
      </p:grpSp>
      <p:grpSp>
        <p:nvGrpSpPr>
          <p:cNvPr id="29" name="object 8">
            <a:extLst>
              <a:ext uri="{FF2B5EF4-FFF2-40B4-BE49-F238E27FC236}">
                <a16:creationId xmlns:a16="http://schemas.microsoft.com/office/drawing/2014/main" id="{FD53E290-E9F7-454E-9FAA-DB2F8EDA4197}"/>
              </a:ext>
            </a:extLst>
          </p:cNvPr>
          <p:cNvGrpSpPr/>
          <p:nvPr userDrawn="1"/>
        </p:nvGrpSpPr>
        <p:grpSpPr>
          <a:xfrm>
            <a:off x="8786648" y="6220938"/>
            <a:ext cx="273050" cy="266700"/>
            <a:chOff x="8786648" y="6220938"/>
            <a:chExt cx="273050" cy="266700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87BB4E1F-C20D-45BB-B39E-36B19B99678D}"/>
                </a:ext>
              </a:extLst>
            </p:cNvPr>
            <p:cNvSpPr/>
            <p:nvPr/>
          </p:nvSpPr>
          <p:spPr>
            <a:xfrm>
              <a:off x="8786648" y="6220938"/>
              <a:ext cx="273050" cy="266700"/>
            </a:xfrm>
            <a:custGeom>
              <a:avLst/>
              <a:gdLst/>
              <a:ahLst/>
              <a:cxnLst/>
              <a:rect l="l" t="t" r="r" b="b"/>
              <a:pathLst>
                <a:path w="273050" h="266700">
                  <a:moveTo>
                    <a:pt x="250952" y="0"/>
                  </a:moveTo>
                  <a:lnTo>
                    <a:pt x="26885" y="0"/>
                  </a:lnTo>
                  <a:lnTo>
                    <a:pt x="17166" y="1482"/>
                  </a:lnTo>
                  <a:lnTo>
                    <a:pt x="8537" y="5724"/>
                  </a:lnTo>
                  <a:lnTo>
                    <a:pt x="2361" y="12419"/>
                  </a:lnTo>
                  <a:lnTo>
                    <a:pt x="0" y="21259"/>
                  </a:lnTo>
                  <a:lnTo>
                    <a:pt x="0" y="245325"/>
                  </a:lnTo>
                  <a:lnTo>
                    <a:pt x="2361" y="254174"/>
                  </a:lnTo>
                  <a:lnTo>
                    <a:pt x="8537" y="260886"/>
                  </a:lnTo>
                  <a:lnTo>
                    <a:pt x="17166" y="265146"/>
                  </a:lnTo>
                  <a:lnTo>
                    <a:pt x="26885" y="266636"/>
                  </a:lnTo>
                  <a:lnTo>
                    <a:pt x="250952" y="266636"/>
                  </a:lnTo>
                  <a:lnTo>
                    <a:pt x="259913" y="265146"/>
                  </a:lnTo>
                  <a:lnTo>
                    <a:pt x="266874" y="260886"/>
                  </a:lnTo>
                  <a:lnTo>
                    <a:pt x="271383" y="254174"/>
                  </a:lnTo>
                  <a:lnTo>
                    <a:pt x="272986" y="245325"/>
                  </a:lnTo>
                  <a:lnTo>
                    <a:pt x="272986" y="21259"/>
                  </a:lnTo>
                  <a:lnTo>
                    <a:pt x="271383" y="12419"/>
                  </a:lnTo>
                  <a:lnTo>
                    <a:pt x="266874" y="5724"/>
                  </a:lnTo>
                  <a:lnTo>
                    <a:pt x="259913" y="1482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10">
              <a:extLst>
                <a:ext uri="{FF2B5EF4-FFF2-40B4-BE49-F238E27FC236}">
                  <a16:creationId xmlns:a16="http://schemas.microsoft.com/office/drawing/2014/main" id="{4AC27079-3C79-45E0-A76A-A6C294A500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2923" y="6287917"/>
              <a:ext cx="208953" cy="145757"/>
            </a:xfrm>
            <a:prstGeom prst="rect">
              <a:avLst/>
            </a:prstGeom>
          </p:spPr>
        </p:pic>
      </p:grpSp>
      <p:grpSp>
        <p:nvGrpSpPr>
          <p:cNvPr id="32" name="object 11">
            <a:extLst>
              <a:ext uri="{FF2B5EF4-FFF2-40B4-BE49-F238E27FC236}">
                <a16:creationId xmlns:a16="http://schemas.microsoft.com/office/drawing/2014/main" id="{6D8843CB-C550-4FFA-BC8A-187298A24320}"/>
              </a:ext>
            </a:extLst>
          </p:cNvPr>
          <p:cNvGrpSpPr/>
          <p:nvPr userDrawn="1"/>
        </p:nvGrpSpPr>
        <p:grpSpPr>
          <a:xfrm>
            <a:off x="9435435" y="6220937"/>
            <a:ext cx="266700" cy="266700"/>
            <a:chOff x="9435435" y="6220937"/>
            <a:chExt cx="266700" cy="266700"/>
          </a:xfrm>
        </p:grpSpPr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201D2E98-EF4E-4E8F-88B5-AA93EF5C3A73}"/>
                </a:ext>
              </a:extLst>
            </p:cNvPr>
            <p:cNvSpPr/>
            <p:nvPr/>
          </p:nvSpPr>
          <p:spPr>
            <a:xfrm>
              <a:off x="9435435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71" y="0"/>
                  </a:lnTo>
                  <a:lnTo>
                    <a:pt x="14412" y="1471"/>
                  </a:lnTo>
                  <a:lnTo>
                    <a:pt x="6918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8" y="259995"/>
                  </a:lnTo>
                  <a:lnTo>
                    <a:pt x="14412" y="264865"/>
                  </a:lnTo>
                  <a:lnTo>
                    <a:pt x="23571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id="{2AA884B3-8AEC-4AD2-9B4C-7760CF42144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5391" y="6289620"/>
              <a:ext cx="186728" cy="129273"/>
            </a:xfrm>
            <a:prstGeom prst="rect">
              <a:avLst/>
            </a:prstGeom>
          </p:spPr>
        </p:pic>
      </p:grpSp>
      <p:grpSp>
        <p:nvGrpSpPr>
          <p:cNvPr id="35" name="object 14">
            <a:extLst>
              <a:ext uri="{FF2B5EF4-FFF2-40B4-BE49-F238E27FC236}">
                <a16:creationId xmlns:a16="http://schemas.microsoft.com/office/drawing/2014/main" id="{506CD386-9C6F-4F4C-A114-1E08B7C30CD8}"/>
              </a:ext>
            </a:extLst>
          </p:cNvPr>
          <p:cNvGrpSpPr/>
          <p:nvPr userDrawn="1"/>
        </p:nvGrpSpPr>
        <p:grpSpPr>
          <a:xfrm>
            <a:off x="9758240" y="6220937"/>
            <a:ext cx="266700" cy="266700"/>
            <a:chOff x="9758240" y="6220937"/>
            <a:chExt cx="266700" cy="266700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15C17E38-0100-4DD5-8040-E63F7C714D86}"/>
                </a:ext>
              </a:extLst>
            </p:cNvPr>
            <p:cNvSpPr/>
            <p:nvPr/>
          </p:nvSpPr>
          <p:spPr>
            <a:xfrm>
              <a:off x="9758240" y="62209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46087" y="0"/>
                  </a:moveTo>
                  <a:lnTo>
                    <a:pt x="23583" y="0"/>
                  </a:lnTo>
                  <a:lnTo>
                    <a:pt x="14417" y="1471"/>
                  </a:lnTo>
                  <a:lnTo>
                    <a:pt x="6919" y="5681"/>
                  </a:lnTo>
                  <a:lnTo>
                    <a:pt x="1857" y="12328"/>
                  </a:lnTo>
                  <a:lnTo>
                    <a:pt x="0" y="21107"/>
                  </a:lnTo>
                  <a:lnTo>
                    <a:pt x="0" y="243611"/>
                  </a:lnTo>
                  <a:lnTo>
                    <a:pt x="1857" y="252690"/>
                  </a:lnTo>
                  <a:lnTo>
                    <a:pt x="6919" y="259995"/>
                  </a:lnTo>
                  <a:lnTo>
                    <a:pt x="14417" y="264865"/>
                  </a:lnTo>
                  <a:lnTo>
                    <a:pt x="23583" y="266636"/>
                  </a:lnTo>
                  <a:lnTo>
                    <a:pt x="246087" y="266636"/>
                  </a:lnTo>
                  <a:lnTo>
                    <a:pt x="254774" y="264865"/>
                  </a:lnTo>
                  <a:lnTo>
                    <a:pt x="261229" y="259995"/>
                  </a:lnTo>
                  <a:lnTo>
                    <a:pt x="265251" y="252690"/>
                  </a:lnTo>
                  <a:lnTo>
                    <a:pt x="266636" y="243611"/>
                  </a:lnTo>
                  <a:lnTo>
                    <a:pt x="266636" y="21107"/>
                  </a:lnTo>
                  <a:lnTo>
                    <a:pt x="265251" y="12328"/>
                  </a:lnTo>
                  <a:lnTo>
                    <a:pt x="261229" y="5681"/>
                  </a:lnTo>
                  <a:lnTo>
                    <a:pt x="254774" y="1471"/>
                  </a:lnTo>
                  <a:lnTo>
                    <a:pt x="24608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16">
              <a:extLst>
                <a:ext uri="{FF2B5EF4-FFF2-40B4-BE49-F238E27FC236}">
                  <a16:creationId xmlns:a16="http://schemas.microsoft.com/office/drawing/2014/main" id="{0151A318-90EA-4256-B501-336DE877EF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98351" y="6258868"/>
              <a:ext cx="186423" cy="186461"/>
            </a:xfrm>
            <a:prstGeom prst="rect">
              <a:avLst/>
            </a:prstGeom>
          </p:spPr>
        </p:pic>
      </p:grpSp>
      <p:grpSp>
        <p:nvGrpSpPr>
          <p:cNvPr id="38" name="object 17">
            <a:extLst>
              <a:ext uri="{FF2B5EF4-FFF2-40B4-BE49-F238E27FC236}">
                <a16:creationId xmlns:a16="http://schemas.microsoft.com/office/drawing/2014/main" id="{D83BD297-6825-4A40-81FB-03B702E3A1CD}"/>
              </a:ext>
            </a:extLst>
          </p:cNvPr>
          <p:cNvGrpSpPr/>
          <p:nvPr userDrawn="1"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3B58EFD8-6199-4876-B376-7512844E365A}"/>
                </a:ext>
              </a:extLst>
            </p:cNvPr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379A1E14-5577-40B9-9FD8-9C180DCDCD62}"/>
                </a:ext>
              </a:extLst>
            </p:cNvPr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C6258A75-C7D3-47BD-8488-AA4E3EE1AAF6}"/>
                </a:ext>
              </a:extLst>
            </p:cNvPr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80311D35-ED35-409C-8BA3-0D257AB6C45F}"/>
                </a:ext>
              </a:extLst>
            </p:cNvPr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67">
            <a:extLst>
              <a:ext uri="{FF2B5EF4-FFF2-40B4-BE49-F238E27FC236}">
                <a16:creationId xmlns:a16="http://schemas.microsoft.com/office/drawing/2014/main" id="{5D90C6FE-24A7-4B6B-87A6-15999374CE68}"/>
              </a:ext>
            </a:extLst>
          </p:cNvPr>
          <p:cNvSpPr txBox="1"/>
          <p:nvPr userDrawn="1"/>
        </p:nvSpPr>
        <p:spPr>
          <a:xfrm>
            <a:off x="8454703" y="6465958"/>
            <a:ext cx="1588770" cy="5226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50" b="1" dirty="0">
                <a:solidFill>
                  <a:srgbClr val="034EA2"/>
                </a:solidFill>
                <a:latin typeface="Open Sans"/>
                <a:cs typeface="Open Sans"/>
              </a:rPr>
              <a:t>interregeurope</a:t>
            </a:r>
            <a:endParaRPr sz="1050" dirty="0">
              <a:latin typeface="Open Sans"/>
              <a:cs typeface="Open Sans"/>
            </a:endParaRPr>
          </a:p>
          <a:p>
            <a:pPr marL="17145">
              <a:lnSpc>
                <a:spcPct val="100000"/>
              </a:lnSpc>
              <a:spcBef>
                <a:spcPts val="1130"/>
              </a:spcBef>
            </a:pPr>
            <a:r>
              <a:rPr sz="1100" b="0" spc="25" dirty="0">
                <a:solidFill>
                  <a:srgbClr val="034EA2"/>
                </a:solidFill>
                <a:latin typeface="Open Sans Light"/>
                <a:cs typeface="Open Sans Light"/>
                <a:hlinkClick r:id="rId10"/>
              </a:rPr>
              <a:t>www.interregeurope.eu</a:t>
            </a:r>
            <a:endParaRPr sz="1100" dirty="0">
              <a:latin typeface="Open Sans Light"/>
              <a:cs typeface="Open Sans Light"/>
            </a:endParaRPr>
          </a:p>
        </p:txBody>
      </p:sp>
      <p:pic>
        <p:nvPicPr>
          <p:cNvPr id="56" name="object 84">
            <a:extLst>
              <a:ext uri="{FF2B5EF4-FFF2-40B4-BE49-F238E27FC236}">
                <a16:creationId xmlns:a16="http://schemas.microsoft.com/office/drawing/2014/main" id="{54F3FBD9-EE45-469F-9E05-BDCF85CDC66A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030589" y="6349064"/>
            <a:ext cx="646953" cy="684584"/>
          </a:xfrm>
          <a:prstGeom prst="rect">
            <a:avLst/>
          </a:prstGeom>
        </p:spPr>
      </p:pic>
      <p:sp>
        <p:nvSpPr>
          <p:cNvPr id="57" name="object 54">
            <a:extLst>
              <a:ext uri="{FF2B5EF4-FFF2-40B4-BE49-F238E27FC236}">
                <a16:creationId xmlns:a16="http://schemas.microsoft.com/office/drawing/2014/main" id="{651D290F-0752-4107-8FBF-18DA329C4C7D}"/>
              </a:ext>
            </a:extLst>
          </p:cNvPr>
          <p:cNvSpPr/>
          <p:nvPr userDrawn="1"/>
        </p:nvSpPr>
        <p:spPr>
          <a:xfrm>
            <a:off x="4960683" y="4366577"/>
            <a:ext cx="549910" cy="381000"/>
          </a:xfrm>
          <a:custGeom>
            <a:avLst/>
            <a:gdLst/>
            <a:ahLst/>
            <a:cxnLst/>
            <a:rect l="l" t="t" r="r" b="b"/>
            <a:pathLst>
              <a:path w="549910" h="381000">
                <a:moveTo>
                  <a:pt x="0" y="380390"/>
                </a:moveTo>
                <a:lnTo>
                  <a:pt x="549389" y="380390"/>
                </a:lnTo>
                <a:lnTo>
                  <a:pt x="549389" y="0"/>
                </a:lnTo>
                <a:lnTo>
                  <a:pt x="0" y="0"/>
                </a:lnTo>
                <a:lnTo>
                  <a:pt x="0" y="380390"/>
                </a:lnTo>
                <a:close/>
              </a:path>
            </a:pathLst>
          </a:custGeom>
          <a:ln w="8128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2">
            <a:extLst>
              <a:ext uri="{FF2B5EF4-FFF2-40B4-BE49-F238E27FC236}">
                <a16:creationId xmlns:a16="http://schemas.microsoft.com/office/drawing/2014/main" id="{BBC4652E-F310-4A56-AB21-6122FC1D79DD}"/>
              </a:ext>
            </a:extLst>
          </p:cNvPr>
          <p:cNvSpPr txBox="1"/>
          <p:nvPr userDrawn="1"/>
        </p:nvSpPr>
        <p:spPr>
          <a:xfrm>
            <a:off x="4964746" y="4366577"/>
            <a:ext cx="548640" cy="126317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1079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85"/>
              </a:spcBef>
            </a:pPr>
            <a:endParaRPr sz="750" dirty="0">
              <a:latin typeface="Open Sans"/>
              <a:cs typeface="Open Sans"/>
            </a:endParaRPr>
          </a:p>
        </p:txBody>
      </p:sp>
      <p:sp>
        <p:nvSpPr>
          <p:cNvPr id="59" name="object 55">
            <a:extLst>
              <a:ext uri="{FF2B5EF4-FFF2-40B4-BE49-F238E27FC236}">
                <a16:creationId xmlns:a16="http://schemas.microsoft.com/office/drawing/2014/main" id="{EBB4A14A-E310-4668-904B-115B03A6C9FE}"/>
              </a:ext>
            </a:extLst>
          </p:cNvPr>
          <p:cNvSpPr txBox="1"/>
          <p:nvPr userDrawn="1"/>
        </p:nvSpPr>
        <p:spPr>
          <a:xfrm>
            <a:off x="6763804" y="4366576"/>
            <a:ext cx="541655" cy="137160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1079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5"/>
              </a:spcBef>
            </a:pPr>
            <a:endParaRPr sz="750" dirty="0">
              <a:latin typeface="Open Sans"/>
              <a:cs typeface="Open Sans"/>
            </a:endParaRPr>
          </a:p>
        </p:txBody>
      </p:sp>
      <p:sp>
        <p:nvSpPr>
          <p:cNvPr id="61" name="object 56">
            <a:extLst>
              <a:ext uri="{FF2B5EF4-FFF2-40B4-BE49-F238E27FC236}">
                <a16:creationId xmlns:a16="http://schemas.microsoft.com/office/drawing/2014/main" id="{0E86A731-7A0D-40FB-91A2-359D9CE02A24}"/>
              </a:ext>
            </a:extLst>
          </p:cNvPr>
          <p:cNvSpPr/>
          <p:nvPr userDrawn="1"/>
        </p:nvSpPr>
        <p:spPr>
          <a:xfrm>
            <a:off x="6759740" y="4366577"/>
            <a:ext cx="549910" cy="381000"/>
          </a:xfrm>
          <a:custGeom>
            <a:avLst/>
            <a:gdLst/>
            <a:ahLst/>
            <a:cxnLst/>
            <a:rect l="l" t="t" r="r" b="b"/>
            <a:pathLst>
              <a:path w="549909" h="381000">
                <a:moveTo>
                  <a:pt x="0" y="380390"/>
                </a:moveTo>
                <a:lnTo>
                  <a:pt x="549389" y="380390"/>
                </a:lnTo>
                <a:lnTo>
                  <a:pt x="549389" y="0"/>
                </a:lnTo>
                <a:lnTo>
                  <a:pt x="0" y="0"/>
                </a:lnTo>
                <a:lnTo>
                  <a:pt x="0" y="380390"/>
                </a:lnTo>
                <a:close/>
              </a:path>
            </a:pathLst>
          </a:custGeom>
          <a:ln w="8128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2" name="object 58">
            <a:extLst>
              <a:ext uri="{FF2B5EF4-FFF2-40B4-BE49-F238E27FC236}">
                <a16:creationId xmlns:a16="http://schemas.microsoft.com/office/drawing/2014/main" id="{431A9B96-0D7E-442A-A212-5AC797749B9B}"/>
              </a:ext>
            </a:extLst>
          </p:cNvPr>
          <p:cNvGrpSpPr/>
          <p:nvPr userDrawn="1"/>
        </p:nvGrpSpPr>
        <p:grpSpPr>
          <a:xfrm>
            <a:off x="2864248" y="2026655"/>
            <a:ext cx="1101090" cy="1265555"/>
            <a:chOff x="2864248" y="2026655"/>
            <a:chExt cx="1101090" cy="1265555"/>
          </a:xfrm>
        </p:grpSpPr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EE1AEBE3-7C4E-4208-B55B-C78FC756AB53}"/>
                </a:ext>
              </a:extLst>
            </p:cNvPr>
            <p:cNvSpPr/>
            <p:nvPr/>
          </p:nvSpPr>
          <p:spPr>
            <a:xfrm>
              <a:off x="2883298" y="2045705"/>
              <a:ext cx="1062990" cy="1227455"/>
            </a:xfrm>
            <a:custGeom>
              <a:avLst/>
              <a:gdLst/>
              <a:ahLst/>
              <a:cxnLst/>
              <a:rect l="l" t="t" r="r" b="b"/>
              <a:pathLst>
                <a:path w="1062989" h="1227454">
                  <a:moveTo>
                    <a:pt x="531253" y="0"/>
                  </a:moveTo>
                  <a:lnTo>
                    <a:pt x="0" y="306705"/>
                  </a:lnTo>
                  <a:lnTo>
                    <a:pt x="0" y="920153"/>
                  </a:lnTo>
                  <a:lnTo>
                    <a:pt x="531253" y="1226858"/>
                  </a:lnTo>
                  <a:lnTo>
                    <a:pt x="1062507" y="920153"/>
                  </a:lnTo>
                  <a:lnTo>
                    <a:pt x="1062507" y="306705"/>
                  </a:lnTo>
                  <a:lnTo>
                    <a:pt x="531253" y="0"/>
                  </a:lnTo>
                  <a:close/>
                </a:path>
              </a:pathLst>
            </a:custGeom>
            <a:ln w="38100">
              <a:solidFill>
                <a:srgbClr val="494C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14726235-266E-4B36-AA64-F8D22D3F27F7}"/>
                </a:ext>
              </a:extLst>
            </p:cNvPr>
            <p:cNvSpPr/>
            <p:nvPr/>
          </p:nvSpPr>
          <p:spPr>
            <a:xfrm>
              <a:off x="3294670" y="2250302"/>
              <a:ext cx="240029" cy="459740"/>
            </a:xfrm>
            <a:custGeom>
              <a:avLst/>
              <a:gdLst/>
              <a:ahLst/>
              <a:cxnLst/>
              <a:rect l="l" t="t" r="r" b="b"/>
              <a:pathLst>
                <a:path w="240029" h="459739">
                  <a:moveTo>
                    <a:pt x="130606" y="161290"/>
                  </a:moveTo>
                  <a:lnTo>
                    <a:pt x="103276" y="161290"/>
                  </a:lnTo>
                  <a:lnTo>
                    <a:pt x="106540" y="165100"/>
                  </a:lnTo>
                  <a:lnTo>
                    <a:pt x="112534" y="165100"/>
                  </a:lnTo>
                  <a:lnTo>
                    <a:pt x="110159" y="179070"/>
                  </a:lnTo>
                  <a:lnTo>
                    <a:pt x="111061" y="186690"/>
                  </a:lnTo>
                  <a:lnTo>
                    <a:pt x="111099" y="195580"/>
                  </a:lnTo>
                  <a:lnTo>
                    <a:pt x="111493" y="196850"/>
                  </a:lnTo>
                  <a:lnTo>
                    <a:pt x="101955" y="198120"/>
                  </a:lnTo>
                  <a:lnTo>
                    <a:pt x="102565" y="203200"/>
                  </a:lnTo>
                  <a:lnTo>
                    <a:pt x="102117" y="207010"/>
                  </a:lnTo>
                  <a:lnTo>
                    <a:pt x="102070" y="213360"/>
                  </a:lnTo>
                  <a:lnTo>
                    <a:pt x="102188" y="215900"/>
                  </a:lnTo>
                  <a:lnTo>
                    <a:pt x="102558" y="220980"/>
                  </a:lnTo>
                  <a:lnTo>
                    <a:pt x="101336" y="227330"/>
                  </a:lnTo>
                  <a:lnTo>
                    <a:pt x="96405" y="233680"/>
                  </a:lnTo>
                  <a:lnTo>
                    <a:pt x="94805" y="233680"/>
                  </a:lnTo>
                  <a:lnTo>
                    <a:pt x="96177" y="240030"/>
                  </a:lnTo>
                  <a:lnTo>
                    <a:pt x="96198" y="361950"/>
                  </a:lnTo>
                  <a:lnTo>
                    <a:pt x="96431" y="412750"/>
                  </a:lnTo>
                  <a:lnTo>
                    <a:pt x="93675" y="416560"/>
                  </a:lnTo>
                  <a:lnTo>
                    <a:pt x="81978" y="419100"/>
                  </a:lnTo>
                  <a:lnTo>
                    <a:pt x="80022" y="425450"/>
                  </a:lnTo>
                  <a:lnTo>
                    <a:pt x="77190" y="435610"/>
                  </a:lnTo>
                  <a:lnTo>
                    <a:pt x="77533" y="441960"/>
                  </a:lnTo>
                  <a:lnTo>
                    <a:pt x="79184" y="450850"/>
                  </a:lnTo>
                  <a:lnTo>
                    <a:pt x="80086" y="457200"/>
                  </a:lnTo>
                  <a:lnTo>
                    <a:pt x="88861" y="457200"/>
                  </a:lnTo>
                  <a:lnTo>
                    <a:pt x="91694" y="459740"/>
                  </a:lnTo>
                  <a:lnTo>
                    <a:pt x="151536" y="459740"/>
                  </a:lnTo>
                  <a:lnTo>
                    <a:pt x="155663" y="454660"/>
                  </a:lnTo>
                  <a:lnTo>
                    <a:pt x="155733" y="448310"/>
                  </a:lnTo>
                  <a:lnTo>
                    <a:pt x="89560" y="448310"/>
                  </a:lnTo>
                  <a:lnTo>
                    <a:pt x="86436" y="439420"/>
                  </a:lnTo>
                  <a:lnTo>
                    <a:pt x="85763" y="434340"/>
                  </a:lnTo>
                  <a:lnTo>
                    <a:pt x="91414" y="426720"/>
                  </a:lnTo>
                  <a:lnTo>
                    <a:pt x="94957" y="424180"/>
                  </a:lnTo>
                  <a:lnTo>
                    <a:pt x="154401" y="424180"/>
                  </a:lnTo>
                  <a:lnTo>
                    <a:pt x="152831" y="420370"/>
                  </a:lnTo>
                  <a:lnTo>
                    <a:pt x="142716" y="416560"/>
                  </a:lnTo>
                  <a:lnTo>
                    <a:pt x="110007" y="416560"/>
                  </a:lnTo>
                  <a:lnTo>
                    <a:pt x="102349" y="411480"/>
                  </a:lnTo>
                  <a:lnTo>
                    <a:pt x="105232" y="403860"/>
                  </a:lnTo>
                  <a:lnTo>
                    <a:pt x="105270" y="248920"/>
                  </a:lnTo>
                  <a:lnTo>
                    <a:pt x="104927" y="243840"/>
                  </a:lnTo>
                  <a:lnTo>
                    <a:pt x="106349" y="242570"/>
                  </a:lnTo>
                  <a:lnTo>
                    <a:pt x="113195" y="237490"/>
                  </a:lnTo>
                  <a:lnTo>
                    <a:pt x="138789" y="237490"/>
                  </a:lnTo>
                  <a:lnTo>
                    <a:pt x="139293" y="236220"/>
                  </a:lnTo>
                  <a:lnTo>
                    <a:pt x="135728" y="232410"/>
                  </a:lnTo>
                  <a:lnTo>
                    <a:pt x="123761" y="232410"/>
                  </a:lnTo>
                  <a:lnTo>
                    <a:pt x="121564" y="231140"/>
                  </a:lnTo>
                  <a:lnTo>
                    <a:pt x="113004" y="231140"/>
                  </a:lnTo>
                  <a:lnTo>
                    <a:pt x="110553" y="229870"/>
                  </a:lnTo>
                  <a:lnTo>
                    <a:pt x="111379" y="222250"/>
                  </a:lnTo>
                  <a:lnTo>
                    <a:pt x="111261" y="217170"/>
                  </a:lnTo>
                  <a:lnTo>
                    <a:pt x="110553" y="209550"/>
                  </a:lnTo>
                  <a:lnTo>
                    <a:pt x="131767" y="209550"/>
                  </a:lnTo>
                  <a:lnTo>
                    <a:pt x="131699" y="207010"/>
                  </a:lnTo>
                  <a:lnTo>
                    <a:pt x="134454" y="199390"/>
                  </a:lnTo>
                  <a:lnTo>
                    <a:pt x="124079" y="198120"/>
                  </a:lnTo>
                  <a:lnTo>
                    <a:pt x="123075" y="196850"/>
                  </a:lnTo>
                  <a:lnTo>
                    <a:pt x="122956" y="182880"/>
                  </a:lnTo>
                  <a:lnTo>
                    <a:pt x="123063" y="167640"/>
                  </a:lnTo>
                  <a:lnTo>
                    <a:pt x="123151" y="163830"/>
                  </a:lnTo>
                  <a:lnTo>
                    <a:pt x="128896" y="163830"/>
                  </a:lnTo>
                  <a:lnTo>
                    <a:pt x="130606" y="161290"/>
                  </a:lnTo>
                  <a:close/>
                </a:path>
                <a:path w="240029" h="459739">
                  <a:moveTo>
                    <a:pt x="154401" y="424180"/>
                  </a:moveTo>
                  <a:lnTo>
                    <a:pt x="142074" y="424180"/>
                  </a:lnTo>
                  <a:lnTo>
                    <a:pt x="146659" y="429260"/>
                  </a:lnTo>
                  <a:lnTo>
                    <a:pt x="146862" y="439420"/>
                  </a:lnTo>
                  <a:lnTo>
                    <a:pt x="146685" y="440690"/>
                  </a:lnTo>
                  <a:lnTo>
                    <a:pt x="147358" y="445770"/>
                  </a:lnTo>
                  <a:lnTo>
                    <a:pt x="146545" y="448310"/>
                  </a:lnTo>
                  <a:lnTo>
                    <a:pt x="155733" y="448310"/>
                  </a:lnTo>
                  <a:lnTo>
                    <a:pt x="155854" y="439420"/>
                  </a:lnTo>
                  <a:lnTo>
                    <a:pt x="155735" y="434340"/>
                  </a:lnTo>
                  <a:lnTo>
                    <a:pt x="155448" y="426720"/>
                  </a:lnTo>
                  <a:lnTo>
                    <a:pt x="154401" y="424180"/>
                  </a:lnTo>
                  <a:close/>
                </a:path>
                <a:path w="240029" h="459739">
                  <a:moveTo>
                    <a:pt x="138789" y="237490"/>
                  </a:moveTo>
                  <a:lnTo>
                    <a:pt x="113195" y="237490"/>
                  </a:lnTo>
                  <a:lnTo>
                    <a:pt x="124752" y="240030"/>
                  </a:lnTo>
                  <a:lnTo>
                    <a:pt x="128841" y="241300"/>
                  </a:lnTo>
                  <a:lnTo>
                    <a:pt x="128930" y="242570"/>
                  </a:lnTo>
                  <a:lnTo>
                    <a:pt x="129053" y="251460"/>
                  </a:lnTo>
                  <a:lnTo>
                    <a:pt x="128945" y="388620"/>
                  </a:lnTo>
                  <a:lnTo>
                    <a:pt x="129184" y="414020"/>
                  </a:lnTo>
                  <a:lnTo>
                    <a:pt x="127673" y="415290"/>
                  </a:lnTo>
                  <a:lnTo>
                    <a:pt x="117132" y="415290"/>
                  </a:lnTo>
                  <a:lnTo>
                    <a:pt x="110007" y="416560"/>
                  </a:lnTo>
                  <a:lnTo>
                    <a:pt x="142716" y="416560"/>
                  </a:lnTo>
                  <a:lnTo>
                    <a:pt x="139344" y="415290"/>
                  </a:lnTo>
                  <a:lnTo>
                    <a:pt x="136944" y="412750"/>
                  </a:lnTo>
                  <a:lnTo>
                    <a:pt x="138214" y="403860"/>
                  </a:lnTo>
                  <a:lnTo>
                    <a:pt x="137896" y="401320"/>
                  </a:lnTo>
                  <a:lnTo>
                    <a:pt x="137782" y="240030"/>
                  </a:lnTo>
                  <a:lnTo>
                    <a:pt x="138789" y="237490"/>
                  </a:lnTo>
                  <a:close/>
                </a:path>
                <a:path w="240029" h="459739">
                  <a:moveTo>
                    <a:pt x="200596" y="208280"/>
                  </a:moveTo>
                  <a:lnTo>
                    <a:pt x="176568" y="208280"/>
                  </a:lnTo>
                  <a:lnTo>
                    <a:pt x="186982" y="210820"/>
                  </a:lnTo>
                  <a:lnTo>
                    <a:pt x="189915" y="217170"/>
                  </a:lnTo>
                  <a:lnTo>
                    <a:pt x="186410" y="219710"/>
                  </a:lnTo>
                  <a:lnTo>
                    <a:pt x="180416" y="224790"/>
                  </a:lnTo>
                  <a:lnTo>
                    <a:pt x="175996" y="228600"/>
                  </a:lnTo>
                  <a:lnTo>
                    <a:pt x="167093" y="234950"/>
                  </a:lnTo>
                  <a:lnTo>
                    <a:pt x="161607" y="236220"/>
                  </a:lnTo>
                  <a:lnTo>
                    <a:pt x="156781" y="243840"/>
                  </a:lnTo>
                  <a:lnTo>
                    <a:pt x="154355" y="245110"/>
                  </a:lnTo>
                  <a:lnTo>
                    <a:pt x="159766" y="251460"/>
                  </a:lnTo>
                  <a:lnTo>
                    <a:pt x="164096" y="252730"/>
                  </a:lnTo>
                  <a:lnTo>
                    <a:pt x="166116" y="251460"/>
                  </a:lnTo>
                  <a:lnTo>
                    <a:pt x="172084" y="246380"/>
                  </a:lnTo>
                  <a:lnTo>
                    <a:pt x="178533" y="242570"/>
                  </a:lnTo>
                  <a:lnTo>
                    <a:pt x="184768" y="238760"/>
                  </a:lnTo>
                  <a:lnTo>
                    <a:pt x="190093" y="233680"/>
                  </a:lnTo>
                  <a:lnTo>
                    <a:pt x="195846" y="226060"/>
                  </a:lnTo>
                  <a:lnTo>
                    <a:pt x="202907" y="223520"/>
                  </a:lnTo>
                  <a:lnTo>
                    <a:pt x="216582" y="223520"/>
                  </a:lnTo>
                  <a:lnTo>
                    <a:pt x="221252" y="222250"/>
                  </a:lnTo>
                  <a:lnTo>
                    <a:pt x="229787" y="217170"/>
                  </a:lnTo>
                  <a:lnTo>
                    <a:pt x="232539" y="213360"/>
                  </a:lnTo>
                  <a:lnTo>
                    <a:pt x="207987" y="213360"/>
                  </a:lnTo>
                  <a:lnTo>
                    <a:pt x="204622" y="210820"/>
                  </a:lnTo>
                  <a:lnTo>
                    <a:pt x="200596" y="208280"/>
                  </a:lnTo>
                  <a:close/>
                </a:path>
                <a:path w="240029" h="459739">
                  <a:moveTo>
                    <a:pt x="12407" y="137160"/>
                  </a:moveTo>
                  <a:lnTo>
                    <a:pt x="9131" y="139700"/>
                  </a:lnTo>
                  <a:lnTo>
                    <a:pt x="6718" y="140970"/>
                  </a:lnTo>
                  <a:lnTo>
                    <a:pt x="6870" y="152400"/>
                  </a:lnTo>
                  <a:lnTo>
                    <a:pt x="4457" y="161290"/>
                  </a:lnTo>
                  <a:lnTo>
                    <a:pt x="11341" y="176530"/>
                  </a:lnTo>
                  <a:lnTo>
                    <a:pt x="8699" y="182880"/>
                  </a:lnTo>
                  <a:lnTo>
                    <a:pt x="50" y="196850"/>
                  </a:lnTo>
                  <a:lnTo>
                    <a:pt x="0" y="204470"/>
                  </a:lnTo>
                  <a:lnTo>
                    <a:pt x="1676" y="214630"/>
                  </a:lnTo>
                  <a:lnTo>
                    <a:pt x="5257" y="218440"/>
                  </a:lnTo>
                  <a:lnTo>
                    <a:pt x="9944" y="231140"/>
                  </a:lnTo>
                  <a:lnTo>
                    <a:pt x="13373" y="232410"/>
                  </a:lnTo>
                  <a:lnTo>
                    <a:pt x="25869" y="227330"/>
                  </a:lnTo>
                  <a:lnTo>
                    <a:pt x="30276" y="224790"/>
                  </a:lnTo>
                  <a:lnTo>
                    <a:pt x="40723" y="218440"/>
                  </a:lnTo>
                  <a:lnTo>
                    <a:pt x="16637" y="218440"/>
                  </a:lnTo>
                  <a:lnTo>
                    <a:pt x="12560" y="213360"/>
                  </a:lnTo>
                  <a:lnTo>
                    <a:pt x="8394" y="208280"/>
                  </a:lnTo>
                  <a:lnTo>
                    <a:pt x="11455" y="196850"/>
                  </a:lnTo>
                  <a:lnTo>
                    <a:pt x="13195" y="191770"/>
                  </a:lnTo>
                  <a:lnTo>
                    <a:pt x="19850" y="187960"/>
                  </a:lnTo>
                  <a:lnTo>
                    <a:pt x="32286" y="181610"/>
                  </a:lnTo>
                  <a:lnTo>
                    <a:pt x="44446" y="173990"/>
                  </a:lnTo>
                  <a:lnTo>
                    <a:pt x="18656" y="173990"/>
                  </a:lnTo>
                  <a:lnTo>
                    <a:pt x="23622" y="167640"/>
                  </a:lnTo>
                  <a:lnTo>
                    <a:pt x="16916" y="162560"/>
                  </a:lnTo>
                  <a:lnTo>
                    <a:pt x="18237" y="158750"/>
                  </a:lnTo>
                  <a:lnTo>
                    <a:pt x="20167" y="148590"/>
                  </a:lnTo>
                  <a:lnTo>
                    <a:pt x="14236" y="144780"/>
                  </a:lnTo>
                  <a:lnTo>
                    <a:pt x="15824" y="138430"/>
                  </a:lnTo>
                  <a:lnTo>
                    <a:pt x="12407" y="137160"/>
                  </a:lnTo>
                  <a:close/>
                </a:path>
                <a:path w="240029" h="459739">
                  <a:moveTo>
                    <a:pt x="131767" y="209550"/>
                  </a:moveTo>
                  <a:lnTo>
                    <a:pt x="122859" y="209550"/>
                  </a:lnTo>
                  <a:lnTo>
                    <a:pt x="122999" y="222250"/>
                  </a:lnTo>
                  <a:lnTo>
                    <a:pt x="122796" y="223520"/>
                  </a:lnTo>
                  <a:lnTo>
                    <a:pt x="123761" y="232410"/>
                  </a:lnTo>
                  <a:lnTo>
                    <a:pt x="135728" y="232410"/>
                  </a:lnTo>
                  <a:lnTo>
                    <a:pt x="130975" y="227330"/>
                  </a:lnTo>
                  <a:lnTo>
                    <a:pt x="132041" y="219710"/>
                  </a:lnTo>
                  <a:lnTo>
                    <a:pt x="131767" y="209550"/>
                  </a:lnTo>
                  <a:close/>
                </a:path>
                <a:path w="240029" h="459739">
                  <a:moveTo>
                    <a:pt x="119367" y="229870"/>
                  </a:moveTo>
                  <a:lnTo>
                    <a:pt x="113004" y="231140"/>
                  </a:lnTo>
                  <a:lnTo>
                    <a:pt x="121564" y="231140"/>
                  </a:lnTo>
                  <a:lnTo>
                    <a:pt x="119367" y="229870"/>
                  </a:lnTo>
                  <a:close/>
                </a:path>
                <a:path w="240029" h="459739">
                  <a:moveTo>
                    <a:pt x="216582" y="223520"/>
                  </a:moveTo>
                  <a:lnTo>
                    <a:pt x="202907" y="223520"/>
                  </a:lnTo>
                  <a:lnTo>
                    <a:pt x="211912" y="224790"/>
                  </a:lnTo>
                  <a:lnTo>
                    <a:pt x="216582" y="223520"/>
                  </a:lnTo>
                  <a:close/>
                </a:path>
                <a:path w="240029" h="459739">
                  <a:moveTo>
                    <a:pt x="148269" y="161290"/>
                  </a:moveTo>
                  <a:lnTo>
                    <a:pt x="130606" y="161290"/>
                  </a:lnTo>
                  <a:lnTo>
                    <a:pt x="132435" y="162560"/>
                  </a:lnTo>
                  <a:lnTo>
                    <a:pt x="130479" y="177800"/>
                  </a:lnTo>
                  <a:lnTo>
                    <a:pt x="135089" y="184150"/>
                  </a:lnTo>
                  <a:lnTo>
                    <a:pt x="147104" y="189230"/>
                  </a:lnTo>
                  <a:lnTo>
                    <a:pt x="149898" y="190500"/>
                  </a:lnTo>
                  <a:lnTo>
                    <a:pt x="155981" y="195580"/>
                  </a:lnTo>
                  <a:lnTo>
                    <a:pt x="163106" y="195580"/>
                  </a:lnTo>
                  <a:lnTo>
                    <a:pt x="166039" y="205740"/>
                  </a:lnTo>
                  <a:lnTo>
                    <a:pt x="158356" y="207010"/>
                  </a:lnTo>
                  <a:lnTo>
                    <a:pt x="153187" y="214630"/>
                  </a:lnTo>
                  <a:lnTo>
                    <a:pt x="151447" y="215900"/>
                  </a:lnTo>
                  <a:lnTo>
                    <a:pt x="156705" y="220980"/>
                  </a:lnTo>
                  <a:lnTo>
                    <a:pt x="158140" y="222250"/>
                  </a:lnTo>
                  <a:lnTo>
                    <a:pt x="166827" y="218440"/>
                  </a:lnTo>
                  <a:lnTo>
                    <a:pt x="170230" y="214630"/>
                  </a:lnTo>
                  <a:lnTo>
                    <a:pt x="176568" y="208280"/>
                  </a:lnTo>
                  <a:lnTo>
                    <a:pt x="200596" y="208280"/>
                  </a:lnTo>
                  <a:lnTo>
                    <a:pt x="188998" y="200660"/>
                  </a:lnTo>
                  <a:lnTo>
                    <a:pt x="177201" y="194310"/>
                  </a:lnTo>
                  <a:lnTo>
                    <a:pt x="165268" y="186690"/>
                  </a:lnTo>
                  <a:lnTo>
                    <a:pt x="151168" y="179070"/>
                  </a:lnTo>
                  <a:lnTo>
                    <a:pt x="149313" y="177800"/>
                  </a:lnTo>
                  <a:lnTo>
                    <a:pt x="144424" y="172720"/>
                  </a:lnTo>
                  <a:lnTo>
                    <a:pt x="141554" y="170180"/>
                  </a:lnTo>
                  <a:lnTo>
                    <a:pt x="147231" y="166370"/>
                  </a:lnTo>
                  <a:lnTo>
                    <a:pt x="146900" y="163830"/>
                  </a:lnTo>
                  <a:lnTo>
                    <a:pt x="147510" y="162560"/>
                  </a:lnTo>
                  <a:lnTo>
                    <a:pt x="148269" y="161290"/>
                  </a:lnTo>
                  <a:close/>
                </a:path>
                <a:path w="240029" h="459739">
                  <a:moveTo>
                    <a:pt x="91268" y="151130"/>
                  </a:moveTo>
                  <a:lnTo>
                    <a:pt x="78028" y="151130"/>
                  </a:lnTo>
                  <a:lnTo>
                    <a:pt x="80403" y="153670"/>
                  </a:lnTo>
                  <a:lnTo>
                    <a:pt x="83439" y="156210"/>
                  </a:lnTo>
                  <a:lnTo>
                    <a:pt x="83807" y="157480"/>
                  </a:lnTo>
                  <a:lnTo>
                    <a:pt x="84264" y="158750"/>
                  </a:lnTo>
                  <a:lnTo>
                    <a:pt x="88659" y="167640"/>
                  </a:lnTo>
                  <a:lnTo>
                    <a:pt x="89360" y="172720"/>
                  </a:lnTo>
                  <a:lnTo>
                    <a:pt x="85903" y="176530"/>
                  </a:lnTo>
                  <a:lnTo>
                    <a:pt x="77825" y="181610"/>
                  </a:lnTo>
                  <a:lnTo>
                    <a:pt x="67895" y="187960"/>
                  </a:lnTo>
                  <a:lnTo>
                    <a:pt x="58043" y="193040"/>
                  </a:lnTo>
                  <a:lnTo>
                    <a:pt x="48341" y="199390"/>
                  </a:lnTo>
                  <a:lnTo>
                    <a:pt x="38862" y="205740"/>
                  </a:lnTo>
                  <a:lnTo>
                    <a:pt x="33108" y="210820"/>
                  </a:lnTo>
                  <a:lnTo>
                    <a:pt x="25488" y="210820"/>
                  </a:lnTo>
                  <a:lnTo>
                    <a:pt x="20662" y="218440"/>
                  </a:lnTo>
                  <a:lnTo>
                    <a:pt x="40723" y="218440"/>
                  </a:lnTo>
                  <a:lnTo>
                    <a:pt x="63558" y="204470"/>
                  </a:lnTo>
                  <a:lnTo>
                    <a:pt x="78057" y="194310"/>
                  </a:lnTo>
                  <a:lnTo>
                    <a:pt x="103047" y="179070"/>
                  </a:lnTo>
                  <a:lnTo>
                    <a:pt x="103454" y="179070"/>
                  </a:lnTo>
                  <a:lnTo>
                    <a:pt x="99199" y="165100"/>
                  </a:lnTo>
                  <a:lnTo>
                    <a:pt x="99275" y="163830"/>
                  </a:lnTo>
                  <a:lnTo>
                    <a:pt x="100749" y="162560"/>
                  </a:lnTo>
                  <a:lnTo>
                    <a:pt x="103276" y="161290"/>
                  </a:lnTo>
                  <a:lnTo>
                    <a:pt x="148269" y="161290"/>
                  </a:lnTo>
                  <a:lnTo>
                    <a:pt x="151305" y="156210"/>
                  </a:lnTo>
                  <a:lnTo>
                    <a:pt x="112128" y="156210"/>
                  </a:lnTo>
                  <a:lnTo>
                    <a:pt x="108883" y="153670"/>
                  </a:lnTo>
                  <a:lnTo>
                    <a:pt x="91948" y="153670"/>
                  </a:lnTo>
                  <a:lnTo>
                    <a:pt x="91268" y="151130"/>
                  </a:lnTo>
                  <a:close/>
                </a:path>
                <a:path w="240029" h="459739">
                  <a:moveTo>
                    <a:pt x="178943" y="153670"/>
                  </a:moveTo>
                  <a:lnTo>
                    <a:pt x="154660" y="153670"/>
                  </a:lnTo>
                  <a:lnTo>
                    <a:pt x="159072" y="154940"/>
                  </a:lnTo>
                  <a:lnTo>
                    <a:pt x="166039" y="158750"/>
                  </a:lnTo>
                  <a:lnTo>
                    <a:pt x="189476" y="173990"/>
                  </a:lnTo>
                  <a:lnTo>
                    <a:pt x="201310" y="180340"/>
                  </a:lnTo>
                  <a:lnTo>
                    <a:pt x="215519" y="189230"/>
                  </a:lnTo>
                  <a:lnTo>
                    <a:pt x="218478" y="189230"/>
                  </a:lnTo>
                  <a:lnTo>
                    <a:pt x="222719" y="195580"/>
                  </a:lnTo>
                  <a:lnTo>
                    <a:pt x="229603" y="195580"/>
                  </a:lnTo>
                  <a:lnTo>
                    <a:pt x="227152" y="201930"/>
                  </a:lnTo>
                  <a:lnTo>
                    <a:pt x="224282" y="209550"/>
                  </a:lnTo>
                  <a:lnTo>
                    <a:pt x="221132" y="212090"/>
                  </a:lnTo>
                  <a:lnTo>
                    <a:pt x="211378" y="212090"/>
                  </a:lnTo>
                  <a:lnTo>
                    <a:pt x="207987" y="213360"/>
                  </a:lnTo>
                  <a:lnTo>
                    <a:pt x="232539" y="213360"/>
                  </a:lnTo>
                  <a:lnTo>
                    <a:pt x="236208" y="208280"/>
                  </a:lnTo>
                  <a:lnTo>
                    <a:pt x="239204" y="199390"/>
                  </a:lnTo>
                  <a:lnTo>
                    <a:pt x="239522" y="195580"/>
                  </a:lnTo>
                  <a:lnTo>
                    <a:pt x="238810" y="193040"/>
                  </a:lnTo>
                  <a:lnTo>
                    <a:pt x="234962" y="189230"/>
                  </a:lnTo>
                  <a:lnTo>
                    <a:pt x="234264" y="187960"/>
                  </a:lnTo>
                  <a:lnTo>
                    <a:pt x="233870" y="186690"/>
                  </a:lnTo>
                  <a:lnTo>
                    <a:pt x="224967" y="185420"/>
                  </a:lnTo>
                  <a:lnTo>
                    <a:pt x="217906" y="181610"/>
                  </a:lnTo>
                  <a:lnTo>
                    <a:pt x="212661" y="176530"/>
                  </a:lnTo>
                  <a:lnTo>
                    <a:pt x="210146" y="175260"/>
                  </a:lnTo>
                  <a:lnTo>
                    <a:pt x="208026" y="173990"/>
                  </a:lnTo>
                  <a:lnTo>
                    <a:pt x="203657" y="170180"/>
                  </a:lnTo>
                  <a:lnTo>
                    <a:pt x="203885" y="168910"/>
                  </a:lnTo>
                  <a:lnTo>
                    <a:pt x="205765" y="166370"/>
                  </a:lnTo>
                  <a:lnTo>
                    <a:pt x="204152" y="163830"/>
                  </a:lnTo>
                  <a:lnTo>
                    <a:pt x="202984" y="160020"/>
                  </a:lnTo>
                  <a:lnTo>
                    <a:pt x="202738" y="158750"/>
                  </a:lnTo>
                  <a:lnTo>
                    <a:pt x="190219" y="158750"/>
                  </a:lnTo>
                  <a:lnTo>
                    <a:pt x="184493" y="157480"/>
                  </a:lnTo>
                  <a:lnTo>
                    <a:pt x="178943" y="153670"/>
                  </a:lnTo>
                  <a:close/>
                </a:path>
                <a:path w="240029" h="459739">
                  <a:moveTo>
                    <a:pt x="60198" y="77470"/>
                  </a:moveTo>
                  <a:lnTo>
                    <a:pt x="34821" y="121920"/>
                  </a:lnTo>
                  <a:lnTo>
                    <a:pt x="29768" y="153670"/>
                  </a:lnTo>
                  <a:lnTo>
                    <a:pt x="34455" y="156210"/>
                  </a:lnTo>
                  <a:lnTo>
                    <a:pt x="33083" y="167640"/>
                  </a:lnTo>
                  <a:lnTo>
                    <a:pt x="30873" y="171450"/>
                  </a:lnTo>
                  <a:lnTo>
                    <a:pt x="18656" y="173990"/>
                  </a:lnTo>
                  <a:lnTo>
                    <a:pt x="44446" y="173990"/>
                  </a:lnTo>
                  <a:lnTo>
                    <a:pt x="68376" y="158750"/>
                  </a:lnTo>
                  <a:lnTo>
                    <a:pt x="46443" y="158750"/>
                  </a:lnTo>
                  <a:lnTo>
                    <a:pt x="44589" y="151130"/>
                  </a:lnTo>
                  <a:lnTo>
                    <a:pt x="45440" y="144780"/>
                  </a:lnTo>
                  <a:lnTo>
                    <a:pt x="45897" y="132080"/>
                  </a:lnTo>
                  <a:lnTo>
                    <a:pt x="45034" y="125730"/>
                  </a:lnTo>
                  <a:lnTo>
                    <a:pt x="50175" y="111760"/>
                  </a:lnTo>
                  <a:lnTo>
                    <a:pt x="53300" y="104140"/>
                  </a:lnTo>
                  <a:lnTo>
                    <a:pt x="57013" y="97790"/>
                  </a:lnTo>
                  <a:lnTo>
                    <a:pt x="61582" y="91440"/>
                  </a:lnTo>
                  <a:lnTo>
                    <a:pt x="64617" y="87630"/>
                  </a:lnTo>
                  <a:lnTo>
                    <a:pt x="63093" y="83820"/>
                  </a:lnTo>
                  <a:lnTo>
                    <a:pt x="63080" y="78740"/>
                  </a:lnTo>
                  <a:lnTo>
                    <a:pt x="60198" y="77470"/>
                  </a:lnTo>
                  <a:close/>
                </a:path>
                <a:path w="240029" h="459739">
                  <a:moveTo>
                    <a:pt x="128896" y="163830"/>
                  </a:moveTo>
                  <a:lnTo>
                    <a:pt x="123151" y="163830"/>
                  </a:lnTo>
                  <a:lnTo>
                    <a:pt x="128041" y="165100"/>
                  </a:lnTo>
                  <a:lnTo>
                    <a:pt x="128896" y="163830"/>
                  </a:lnTo>
                  <a:close/>
                </a:path>
                <a:path w="240029" h="459739">
                  <a:moveTo>
                    <a:pt x="74231" y="138430"/>
                  </a:moveTo>
                  <a:lnTo>
                    <a:pt x="69215" y="147320"/>
                  </a:lnTo>
                  <a:lnTo>
                    <a:pt x="65519" y="147320"/>
                  </a:lnTo>
                  <a:lnTo>
                    <a:pt x="57721" y="152400"/>
                  </a:lnTo>
                  <a:lnTo>
                    <a:pt x="51943" y="154940"/>
                  </a:lnTo>
                  <a:lnTo>
                    <a:pt x="46443" y="158750"/>
                  </a:lnTo>
                  <a:lnTo>
                    <a:pt x="68376" y="158750"/>
                  </a:lnTo>
                  <a:lnTo>
                    <a:pt x="70446" y="156210"/>
                  </a:lnTo>
                  <a:lnTo>
                    <a:pt x="73101" y="156210"/>
                  </a:lnTo>
                  <a:lnTo>
                    <a:pt x="78028" y="151130"/>
                  </a:lnTo>
                  <a:lnTo>
                    <a:pt x="91268" y="151130"/>
                  </a:lnTo>
                  <a:lnTo>
                    <a:pt x="89230" y="143510"/>
                  </a:lnTo>
                  <a:lnTo>
                    <a:pt x="87401" y="140970"/>
                  </a:lnTo>
                  <a:lnTo>
                    <a:pt x="79324" y="140970"/>
                  </a:lnTo>
                  <a:lnTo>
                    <a:pt x="74231" y="138430"/>
                  </a:lnTo>
                  <a:close/>
                </a:path>
                <a:path w="240029" h="459739">
                  <a:moveTo>
                    <a:pt x="202247" y="156210"/>
                  </a:moveTo>
                  <a:lnTo>
                    <a:pt x="196132" y="158750"/>
                  </a:lnTo>
                  <a:lnTo>
                    <a:pt x="202738" y="158750"/>
                  </a:lnTo>
                  <a:lnTo>
                    <a:pt x="202247" y="156210"/>
                  </a:lnTo>
                  <a:close/>
                </a:path>
                <a:path w="240029" h="459739">
                  <a:moveTo>
                    <a:pt x="136626" y="128270"/>
                  </a:moveTo>
                  <a:lnTo>
                    <a:pt x="121399" y="128270"/>
                  </a:lnTo>
                  <a:lnTo>
                    <a:pt x="128536" y="137160"/>
                  </a:lnTo>
                  <a:lnTo>
                    <a:pt x="129374" y="149860"/>
                  </a:lnTo>
                  <a:lnTo>
                    <a:pt x="124256" y="154940"/>
                  </a:lnTo>
                  <a:lnTo>
                    <a:pt x="118211" y="156210"/>
                  </a:lnTo>
                  <a:lnTo>
                    <a:pt x="151305" y="156210"/>
                  </a:lnTo>
                  <a:lnTo>
                    <a:pt x="154660" y="153670"/>
                  </a:lnTo>
                  <a:lnTo>
                    <a:pt x="178943" y="153670"/>
                  </a:lnTo>
                  <a:lnTo>
                    <a:pt x="173748" y="149860"/>
                  </a:lnTo>
                  <a:lnTo>
                    <a:pt x="170192" y="147320"/>
                  </a:lnTo>
                  <a:lnTo>
                    <a:pt x="143014" y="147320"/>
                  </a:lnTo>
                  <a:lnTo>
                    <a:pt x="141109" y="146050"/>
                  </a:lnTo>
                  <a:lnTo>
                    <a:pt x="138455" y="143510"/>
                  </a:lnTo>
                  <a:lnTo>
                    <a:pt x="137985" y="142240"/>
                  </a:lnTo>
                  <a:lnTo>
                    <a:pt x="137236" y="132080"/>
                  </a:lnTo>
                  <a:lnTo>
                    <a:pt x="136626" y="128270"/>
                  </a:lnTo>
                  <a:close/>
                </a:path>
                <a:path w="240029" h="459739">
                  <a:moveTo>
                    <a:pt x="99339" y="68580"/>
                  </a:moveTo>
                  <a:lnTo>
                    <a:pt x="97777" y="72390"/>
                  </a:lnTo>
                  <a:lnTo>
                    <a:pt x="95796" y="74930"/>
                  </a:lnTo>
                  <a:lnTo>
                    <a:pt x="96177" y="76200"/>
                  </a:lnTo>
                  <a:lnTo>
                    <a:pt x="96254" y="96520"/>
                  </a:lnTo>
                  <a:lnTo>
                    <a:pt x="96128" y="102870"/>
                  </a:lnTo>
                  <a:lnTo>
                    <a:pt x="95859" y="110490"/>
                  </a:lnTo>
                  <a:lnTo>
                    <a:pt x="98005" y="113030"/>
                  </a:lnTo>
                  <a:lnTo>
                    <a:pt x="103517" y="114300"/>
                  </a:lnTo>
                  <a:lnTo>
                    <a:pt x="105333" y="115570"/>
                  </a:lnTo>
                  <a:lnTo>
                    <a:pt x="108889" y="119380"/>
                  </a:lnTo>
                  <a:lnTo>
                    <a:pt x="109105" y="121920"/>
                  </a:lnTo>
                  <a:lnTo>
                    <a:pt x="98082" y="125730"/>
                  </a:lnTo>
                  <a:lnTo>
                    <a:pt x="97091" y="132080"/>
                  </a:lnTo>
                  <a:lnTo>
                    <a:pt x="95783" y="140970"/>
                  </a:lnTo>
                  <a:lnTo>
                    <a:pt x="97523" y="144780"/>
                  </a:lnTo>
                  <a:lnTo>
                    <a:pt x="93599" y="147320"/>
                  </a:lnTo>
                  <a:lnTo>
                    <a:pt x="91948" y="153670"/>
                  </a:lnTo>
                  <a:lnTo>
                    <a:pt x="108883" y="153670"/>
                  </a:lnTo>
                  <a:lnTo>
                    <a:pt x="105638" y="151130"/>
                  </a:lnTo>
                  <a:lnTo>
                    <a:pt x="104470" y="138430"/>
                  </a:lnTo>
                  <a:lnTo>
                    <a:pt x="110693" y="129540"/>
                  </a:lnTo>
                  <a:lnTo>
                    <a:pt x="121399" y="128270"/>
                  </a:lnTo>
                  <a:lnTo>
                    <a:pt x="136626" y="128270"/>
                  </a:lnTo>
                  <a:lnTo>
                    <a:pt x="136220" y="125730"/>
                  </a:lnTo>
                  <a:lnTo>
                    <a:pt x="124142" y="121920"/>
                  </a:lnTo>
                  <a:lnTo>
                    <a:pt x="125476" y="115570"/>
                  </a:lnTo>
                  <a:lnTo>
                    <a:pt x="136944" y="111760"/>
                  </a:lnTo>
                  <a:lnTo>
                    <a:pt x="140639" y="106680"/>
                  </a:lnTo>
                  <a:lnTo>
                    <a:pt x="140730" y="102870"/>
                  </a:lnTo>
                  <a:lnTo>
                    <a:pt x="108902" y="102870"/>
                  </a:lnTo>
                  <a:lnTo>
                    <a:pt x="107810" y="100330"/>
                  </a:lnTo>
                  <a:lnTo>
                    <a:pt x="108277" y="91440"/>
                  </a:lnTo>
                  <a:lnTo>
                    <a:pt x="108153" y="80010"/>
                  </a:lnTo>
                  <a:lnTo>
                    <a:pt x="107962" y="72390"/>
                  </a:lnTo>
                  <a:lnTo>
                    <a:pt x="105397" y="69850"/>
                  </a:lnTo>
                  <a:lnTo>
                    <a:pt x="99339" y="68580"/>
                  </a:lnTo>
                  <a:close/>
                </a:path>
                <a:path w="240029" h="459739">
                  <a:moveTo>
                    <a:pt x="168399" y="68580"/>
                  </a:moveTo>
                  <a:lnTo>
                    <a:pt x="142570" y="68580"/>
                  </a:lnTo>
                  <a:lnTo>
                    <a:pt x="146011" y="69850"/>
                  </a:lnTo>
                  <a:lnTo>
                    <a:pt x="163095" y="81280"/>
                  </a:lnTo>
                  <a:lnTo>
                    <a:pt x="176490" y="96520"/>
                  </a:lnTo>
                  <a:lnTo>
                    <a:pt x="185215" y="114300"/>
                  </a:lnTo>
                  <a:lnTo>
                    <a:pt x="188290" y="134620"/>
                  </a:lnTo>
                  <a:lnTo>
                    <a:pt x="188277" y="138430"/>
                  </a:lnTo>
                  <a:lnTo>
                    <a:pt x="191249" y="142240"/>
                  </a:lnTo>
                  <a:lnTo>
                    <a:pt x="192684" y="148590"/>
                  </a:lnTo>
                  <a:lnTo>
                    <a:pt x="195694" y="146050"/>
                  </a:lnTo>
                  <a:lnTo>
                    <a:pt x="200329" y="146050"/>
                  </a:lnTo>
                  <a:lnTo>
                    <a:pt x="200431" y="144780"/>
                  </a:lnTo>
                  <a:lnTo>
                    <a:pt x="200677" y="134620"/>
                  </a:lnTo>
                  <a:lnTo>
                    <a:pt x="199847" y="124460"/>
                  </a:lnTo>
                  <a:lnTo>
                    <a:pt x="182422" y="83820"/>
                  </a:lnTo>
                  <a:lnTo>
                    <a:pt x="175123" y="74930"/>
                  </a:lnTo>
                  <a:lnTo>
                    <a:pt x="168399" y="68580"/>
                  </a:lnTo>
                  <a:close/>
                </a:path>
                <a:path w="240029" h="459739">
                  <a:moveTo>
                    <a:pt x="154571" y="139700"/>
                  </a:moveTo>
                  <a:lnTo>
                    <a:pt x="148056" y="139700"/>
                  </a:lnTo>
                  <a:lnTo>
                    <a:pt x="143014" y="147320"/>
                  </a:lnTo>
                  <a:lnTo>
                    <a:pt x="170192" y="147320"/>
                  </a:lnTo>
                  <a:lnTo>
                    <a:pt x="168414" y="146050"/>
                  </a:lnTo>
                  <a:lnTo>
                    <a:pt x="154571" y="139700"/>
                  </a:lnTo>
                  <a:close/>
                </a:path>
                <a:path w="240029" h="459739">
                  <a:moveTo>
                    <a:pt x="200329" y="146050"/>
                  </a:moveTo>
                  <a:lnTo>
                    <a:pt x="195694" y="146050"/>
                  </a:lnTo>
                  <a:lnTo>
                    <a:pt x="199390" y="147320"/>
                  </a:lnTo>
                  <a:lnTo>
                    <a:pt x="200329" y="146050"/>
                  </a:lnTo>
                  <a:close/>
                </a:path>
                <a:path w="240029" h="459739">
                  <a:moveTo>
                    <a:pt x="136511" y="12700"/>
                  </a:moveTo>
                  <a:lnTo>
                    <a:pt x="118859" y="12700"/>
                  </a:lnTo>
                  <a:lnTo>
                    <a:pt x="125857" y="19050"/>
                  </a:lnTo>
                  <a:lnTo>
                    <a:pt x="125958" y="102870"/>
                  </a:lnTo>
                  <a:lnTo>
                    <a:pt x="140730" y="102870"/>
                  </a:lnTo>
                  <a:lnTo>
                    <a:pt x="140972" y="92710"/>
                  </a:lnTo>
                  <a:lnTo>
                    <a:pt x="140853" y="83820"/>
                  </a:lnTo>
                  <a:lnTo>
                    <a:pt x="140944" y="69850"/>
                  </a:lnTo>
                  <a:lnTo>
                    <a:pt x="142570" y="68580"/>
                  </a:lnTo>
                  <a:lnTo>
                    <a:pt x="168399" y="68580"/>
                  </a:lnTo>
                  <a:lnTo>
                    <a:pt x="167054" y="67310"/>
                  </a:lnTo>
                  <a:lnTo>
                    <a:pt x="157925" y="62230"/>
                  </a:lnTo>
                  <a:lnTo>
                    <a:pt x="147447" y="57150"/>
                  </a:lnTo>
                  <a:lnTo>
                    <a:pt x="141579" y="55880"/>
                  </a:lnTo>
                  <a:lnTo>
                    <a:pt x="137934" y="46990"/>
                  </a:lnTo>
                  <a:lnTo>
                    <a:pt x="144627" y="35560"/>
                  </a:lnTo>
                  <a:lnTo>
                    <a:pt x="165785" y="35560"/>
                  </a:lnTo>
                  <a:lnTo>
                    <a:pt x="163083" y="34290"/>
                  </a:lnTo>
                  <a:lnTo>
                    <a:pt x="154584" y="30480"/>
                  </a:lnTo>
                  <a:lnTo>
                    <a:pt x="140792" y="26670"/>
                  </a:lnTo>
                  <a:lnTo>
                    <a:pt x="138658" y="25400"/>
                  </a:lnTo>
                  <a:lnTo>
                    <a:pt x="136511" y="12700"/>
                  </a:lnTo>
                  <a:close/>
                </a:path>
                <a:path w="240029" h="459739">
                  <a:moveTo>
                    <a:pt x="177147" y="41910"/>
                  </a:moveTo>
                  <a:lnTo>
                    <a:pt x="154266" y="41910"/>
                  </a:lnTo>
                  <a:lnTo>
                    <a:pt x="157848" y="44450"/>
                  </a:lnTo>
                  <a:lnTo>
                    <a:pt x="160337" y="45720"/>
                  </a:lnTo>
                  <a:lnTo>
                    <a:pt x="177376" y="58420"/>
                  </a:lnTo>
                  <a:lnTo>
                    <a:pt x="185553" y="64770"/>
                  </a:lnTo>
                  <a:lnTo>
                    <a:pt x="193052" y="72390"/>
                  </a:lnTo>
                  <a:lnTo>
                    <a:pt x="195999" y="74930"/>
                  </a:lnTo>
                  <a:lnTo>
                    <a:pt x="196989" y="80010"/>
                  </a:lnTo>
                  <a:lnTo>
                    <a:pt x="202285" y="85090"/>
                  </a:lnTo>
                  <a:lnTo>
                    <a:pt x="204622" y="85090"/>
                  </a:lnTo>
                  <a:lnTo>
                    <a:pt x="210807" y="83820"/>
                  </a:lnTo>
                  <a:lnTo>
                    <a:pt x="209054" y="81280"/>
                  </a:lnTo>
                  <a:lnTo>
                    <a:pt x="209880" y="74930"/>
                  </a:lnTo>
                  <a:lnTo>
                    <a:pt x="208838" y="73660"/>
                  </a:lnTo>
                  <a:lnTo>
                    <a:pt x="206387" y="71120"/>
                  </a:lnTo>
                  <a:lnTo>
                    <a:pt x="199752" y="63500"/>
                  </a:lnTo>
                  <a:lnTo>
                    <a:pt x="193441" y="57150"/>
                  </a:lnTo>
                  <a:lnTo>
                    <a:pt x="186790" y="49530"/>
                  </a:lnTo>
                  <a:lnTo>
                    <a:pt x="179133" y="43180"/>
                  </a:lnTo>
                  <a:lnTo>
                    <a:pt x="177147" y="41910"/>
                  </a:lnTo>
                  <a:close/>
                </a:path>
                <a:path w="240029" h="459739">
                  <a:moveTo>
                    <a:pt x="115544" y="0"/>
                  </a:moveTo>
                  <a:lnTo>
                    <a:pt x="108013" y="1270"/>
                  </a:lnTo>
                  <a:lnTo>
                    <a:pt x="98907" y="1270"/>
                  </a:lnTo>
                  <a:lnTo>
                    <a:pt x="96037" y="3810"/>
                  </a:lnTo>
                  <a:lnTo>
                    <a:pt x="96113" y="45720"/>
                  </a:lnTo>
                  <a:lnTo>
                    <a:pt x="98615" y="45720"/>
                  </a:lnTo>
                  <a:lnTo>
                    <a:pt x="105257" y="44450"/>
                  </a:lnTo>
                  <a:lnTo>
                    <a:pt x="108140" y="43180"/>
                  </a:lnTo>
                  <a:lnTo>
                    <a:pt x="108159" y="24130"/>
                  </a:lnTo>
                  <a:lnTo>
                    <a:pt x="107911" y="16510"/>
                  </a:lnTo>
                  <a:lnTo>
                    <a:pt x="110413" y="13970"/>
                  </a:lnTo>
                  <a:lnTo>
                    <a:pt x="118859" y="12700"/>
                  </a:lnTo>
                  <a:lnTo>
                    <a:pt x="136511" y="12700"/>
                  </a:lnTo>
                  <a:lnTo>
                    <a:pt x="136296" y="11430"/>
                  </a:lnTo>
                  <a:lnTo>
                    <a:pt x="131089" y="5080"/>
                  </a:lnTo>
                  <a:lnTo>
                    <a:pt x="115544" y="0"/>
                  </a:lnTo>
                  <a:close/>
                </a:path>
                <a:path w="240029" h="459739">
                  <a:moveTo>
                    <a:pt x="165785" y="35560"/>
                  </a:moveTo>
                  <a:lnTo>
                    <a:pt x="144627" y="35560"/>
                  </a:lnTo>
                  <a:lnTo>
                    <a:pt x="146761" y="43180"/>
                  </a:lnTo>
                  <a:lnTo>
                    <a:pt x="154266" y="41910"/>
                  </a:lnTo>
                  <a:lnTo>
                    <a:pt x="177147" y="41910"/>
                  </a:lnTo>
                  <a:lnTo>
                    <a:pt x="171188" y="38100"/>
                  </a:lnTo>
                  <a:lnTo>
                    <a:pt x="165785" y="35560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5" name="object 61">
            <a:extLst>
              <a:ext uri="{FF2B5EF4-FFF2-40B4-BE49-F238E27FC236}">
                <a16:creationId xmlns:a16="http://schemas.microsoft.com/office/drawing/2014/main" id="{16EC9ABF-F117-46EA-AEC0-56ACAC3B2432}"/>
              </a:ext>
            </a:extLst>
          </p:cNvPr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561413" y="2039355"/>
            <a:ext cx="1075207" cy="1239558"/>
          </a:xfrm>
          <a:prstGeom prst="rect">
            <a:avLst/>
          </a:prstGeom>
        </p:spPr>
      </p:pic>
      <p:grpSp>
        <p:nvGrpSpPr>
          <p:cNvPr id="66" name="object 62">
            <a:extLst>
              <a:ext uri="{FF2B5EF4-FFF2-40B4-BE49-F238E27FC236}">
                <a16:creationId xmlns:a16="http://schemas.microsoft.com/office/drawing/2014/main" id="{50632397-E65F-43ED-8599-1ECC439A18B5}"/>
              </a:ext>
            </a:extLst>
          </p:cNvPr>
          <p:cNvGrpSpPr/>
          <p:nvPr userDrawn="1"/>
        </p:nvGrpSpPr>
        <p:grpSpPr>
          <a:xfrm>
            <a:off x="2002358" y="2294371"/>
            <a:ext cx="338455" cy="397510"/>
            <a:chOff x="2002358" y="2294371"/>
            <a:chExt cx="338455" cy="397510"/>
          </a:xfrm>
        </p:grpSpPr>
        <p:sp>
          <p:nvSpPr>
            <p:cNvPr id="67" name="object 63">
              <a:extLst>
                <a:ext uri="{FF2B5EF4-FFF2-40B4-BE49-F238E27FC236}">
                  <a16:creationId xmlns:a16="http://schemas.microsoft.com/office/drawing/2014/main" id="{CEDC84E3-B369-4514-9CDC-5DCBC92EE68D}"/>
                </a:ext>
              </a:extLst>
            </p:cNvPr>
            <p:cNvSpPr/>
            <p:nvPr/>
          </p:nvSpPr>
          <p:spPr>
            <a:xfrm>
              <a:off x="2002358" y="2294371"/>
              <a:ext cx="338455" cy="397510"/>
            </a:xfrm>
            <a:custGeom>
              <a:avLst/>
              <a:gdLst/>
              <a:ahLst/>
              <a:cxnLst/>
              <a:rect l="l" t="t" r="r" b="b"/>
              <a:pathLst>
                <a:path w="338455" h="397510">
                  <a:moveTo>
                    <a:pt x="156659" y="204469"/>
                  </a:moveTo>
                  <a:lnTo>
                    <a:pt x="146740" y="204469"/>
                  </a:lnTo>
                  <a:lnTo>
                    <a:pt x="146836" y="231139"/>
                  </a:lnTo>
                  <a:lnTo>
                    <a:pt x="146710" y="353059"/>
                  </a:lnTo>
                  <a:lnTo>
                    <a:pt x="146218" y="359409"/>
                  </a:lnTo>
                  <a:lnTo>
                    <a:pt x="143958" y="365759"/>
                  </a:lnTo>
                  <a:lnTo>
                    <a:pt x="138980" y="372109"/>
                  </a:lnTo>
                  <a:lnTo>
                    <a:pt x="135709" y="377189"/>
                  </a:lnTo>
                  <a:lnTo>
                    <a:pt x="152431" y="397509"/>
                  </a:lnTo>
                  <a:lnTo>
                    <a:pt x="158226" y="397509"/>
                  </a:lnTo>
                  <a:lnTo>
                    <a:pt x="163834" y="393699"/>
                  </a:lnTo>
                  <a:lnTo>
                    <a:pt x="167931" y="388619"/>
                  </a:lnTo>
                  <a:lnTo>
                    <a:pt x="170140" y="382269"/>
                  </a:lnTo>
                  <a:lnTo>
                    <a:pt x="169881" y="377189"/>
                  </a:lnTo>
                  <a:lnTo>
                    <a:pt x="166577" y="372109"/>
                  </a:lnTo>
                  <a:lnTo>
                    <a:pt x="161507" y="365759"/>
                  </a:lnTo>
                  <a:lnTo>
                    <a:pt x="159145" y="358139"/>
                  </a:lnTo>
                  <a:lnTo>
                    <a:pt x="158473" y="351789"/>
                  </a:lnTo>
                  <a:lnTo>
                    <a:pt x="158513" y="210819"/>
                  </a:lnTo>
                  <a:lnTo>
                    <a:pt x="156659" y="204469"/>
                  </a:lnTo>
                  <a:close/>
                </a:path>
                <a:path w="338455" h="397510">
                  <a:moveTo>
                    <a:pt x="185704" y="204469"/>
                  </a:moveTo>
                  <a:lnTo>
                    <a:pt x="177906" y="204469"/>
                  </a:lnTo>
                  <a:lnTo>
                    <a:pt x="175582" y="212089"/>
                  </a:lnTo>
                  <a:lnTo>
                    <a:pt x="175695" y="274319"/>
                  </a:lnTo>
                  <a:lnTo>
                    <a:pt x="175569" y="325119"/>
                  </a:lnTo>
                  <a:lnTo>
                    <a:pt x="175950" y="331469"/>
                  </a:lnTo>
                  <a:lnTo>
                    <a:pt x="187075" y="340359"/>
                  </a:lnTo>
                  <a:lnTo>
                    <a:pt x="189145" y="345439"/>
                  </a:lnTo>
                  <a:lnTo>
                    <a:pt x="190047" y="353059"/>
                  </a:lnTo>
                  <a:lnTo>
                    <a:pt x="192134" y="359409"/>
                  </a:lnTo>
                  <a:lnTo>
                    <a:pt x="196249" y="364489"/>
                  </a:lnTo>
                  <a:lnTo>
                    <a:pt x="202057" y="367029"/>
                  </a:lnTo>
                  <a:lnTo>
                    <a:pt x="209224" y="367029"/>
                  </a:lnTo>
                  <a:lnTo>
                    <a:pt x="217949" y="365759"/>
                  </a:lnTo>
                  <a:lnTo>
                    <a:pt x="223461" y="359409"/>
                  </a:lnTo>
                  <a:lnTo>
                    <a:pt x="222762" y="340359"/>
                  </a:lnTo>
                  <a:lnTo>
                    <a:pt x="218000" y="334009"/>
                  </a:lnTo>
                  <a:lnTo>
                    <a:pt x="206468" y="334009"/>
                  </a:lnTo>
                  <a:lnTo>
                    <a:pt x="197657" y="332739"/>
                  </a:lnTo>
                  <a:lnTo>
                    <a:pt x="192260" y="328929"/>
                  </a:lnTo>
                  <a:lnTo>
                    <a:pt x="189573" y="323849"/>
                  </a:lnTo>
                  <a:lnTo>
                    <a:pt x="188891" y="314959"/>
                  </a:lnTo>
                  <a:lnTo>
                    <a:pt x="189018" y="242569"/>
                  </a:lnTo>
                  <a:lnTo>
                    <a:pt x="189171" y="213359"/>
                  </a:lnTo>
                  <a:lnTo>
                    <a:pt x="185704" y="204469"/>
                  </a:lnTo>
                  <a:close/>
                </a:path>
                <a:path w="338455" h="397510">
                  <a:moveTo>
                    <a:pt x="217047" y="332739"/>
                  </a:moveTo>
                  <a:lnTo>
                    <a:pt x="206468" y="334009"/>
                  </a:lnTo>
                  <a:lnTo>
                    <a:pt x="218000" y="334009"/>
                  </a:lnTo>
                  <a:lnTo>
                    <a:pt x="217047" y="332739"/>
                  </a:lnTo>
                  <a:close/>
                </a:path>
                <a:path w="338455" h="397510">
                  <a:moveTo>
                    <a:pt x="51795" y="264159"/>
                  </a:moveTo>
                  <a:lnTo>
                    <a:pt x="44480" y="269239"/>
                  </a:lnTo>
                  <a:lnTo>
                    <a:pt x="42498" y="290829"/>
                  </a:lnTo>
                  <a:lnTo>
                    <a:pt x="47858" y="297179"/>
                  </a:lnTo>
                  <a:lnTo>
                    <a:pt x="68673" y="299719"/>
                  </a:lnTo>
                  <a:lnTo>
                    <a:pt x="75620" y="294639"/>
                  </a:lnTo>
                  <a:lnTo>
                    <a:pt x="77271" y="278129"/>
                  </a:lnTo>
                  <a:lnTo>
                    <a:pt x="78528" y="274319"/>
                  </a:lnTo>
                  <a:lnTo>
                    <a:pt x="82923" y="270509"/>
                  </a:lnTo>
                  <a:lnTo>
                    <a:pt x="88067" y="265429"/>
                  </a:lnTo>
                  <a:lnTo>
                    <a:pt x="61942" y="265429"/>
                  </a:lnTo>
                  <a:lnTo>
                    <a:pt x="51795" y="264159"/>
                  </a:lnTo>
                  <a:close/>
                </a:path>
                <a:path w="338455" h="397510">
                  <a:moveTo>
                    <a:pt x="261307" y="204469"/>
                  </a:moveTo>
                  <a:lnTo>
                    <a:pt x="241571" y="204469"/>
                  </a:lnTo>
                  <a:lnTo>
                    <a:pt x="245927" y="205739"/>
                  </a:lnTo>
                  <a:lnTo>
                    <a:pt x="245861" y="219709"/>
                  </a:lnTo>
                  <a:lnTo>
                    <a:pt x="245139" y="233679"/>
                  </a:lnTo>
                  <a:lnTo>
                    <a:pt x="244957" y="248919"/>
                  </a:lnTo>
                  <a:lnTo>
                    <a:pt x="248626" y="262889"/>
                  </a:lnTo>
                  <a:lnTo>
                    <a:pt x="259389" y="275589"/>
                  </a:lnTo>
                  <a:lnTo>
                    <a:pt x="261243" y="276859"/>
                  </a:lnTo>
                  <a:lnTo>
                    <a:pt x="260456" y="280669"/>
                  </a:lnTo>
                  <a:lnTo>
                    <a:pt x="261180" y="284479"/>
                  </a:lnTo>
                  <a:lnTo>
                    <a:pt x="263692" y="290829"/>
                  </a:lnTo>
                  <a:lnTo>
                    <a:pt x="267735" y="295909"/>
                  </a:lnTo>
                  <a:lnTo>
                    <a:pt x="273294" y="298449"/>
                  </a:lnTo>
                  <a:lnTo>
                    <a:pt x="280357" y="298449"/>
                  </a:lnTo>
                  <a:lnTo>
                    <a:pt x="289983" y="297179"/>
                  </a:lnTo>
                  <a:lnTo>
                    <a:pt x="295559" y="290829"/>
                  </a:lnTo>
                  <a:lnTo>
                    <a:pt x="293933" y="270509"/>
                  </a:lnTo>
                  <a:lnTo>
                    <a:pt x="288894" y="265429"/>
                  </a:lnTo>
                  <a:lnTo>
                    <a:pt x="276979" y="265429"/>
                  </a:lnTo>
                  <a:lnTo>
                    <a:pt x="268584" y="264159"/>
                  </a:lnTo>
                  <a:lnTo>
                    <a:pt x="258534" y="213359"/>
                  </a:lnTo>
                  <a:lnTo>
                    <a:pt x="258322" y="207009"/>
                  </a:lnTo>
                  <a:lnTo>
                    <a:pt x="261307" y="204469"/>
                  </a:lnTo>
                  <a:close/>
                </a:path>
                <a:path w="338455" h="397510">
                  <a:moveTo>
                    <a:pt x="94530" y="204469"/>
                  </a:moveTo>
                  <a:lnTo>
                    <a:pt x="76852" y="204469"/>
                  </a:lnTo>
                  <a:lnTo>
                    <a:pt x="80891" y="205739"/>
                  </a:lnTo>
                  <a:lnTo>
                    <a:pt x="80294" y="215899"/>
                  </a:lnTo>
                  <a:lnTo>
                    <a:pt x="80204" y="218439"/>
                  </a:lnTo>
                  <a:lnTo>
                    <a:pt x="80121" y="242569"/>
                  </a:lnTo>
                  <a:lnTo>
                    <a:pt x="80027" y="247649"/>
                  </a:lnTo>
                  <a:lnTo>
                    <a:pt x="78809" y="255269"/>
                  </a:lnTo>
                  <a:lnTo>
                    <a:pt x="75642" y="261619"/>
                  </a:lnTo>
                  <a:lnTo>
                    <a:pt x="70147" y="264159"/>
                  </a:lnTo>
                  <a:lnTo>
                    <a:pt x="61942" y="265429"/>
                  </a:lnTo>
                  <a:lnTo>
                    <a:pt x="88067" y="265429"/>
                  </a:lnTo>
                  <a:lnTo>
                    <a:pt x="91281" y="259079"/>
                  </a:lnTo>
                  <a:lnTo>
                    <a:pt x="92840" y="252729"/>
                  </a:lnTo>
                  <a:lnTo>
                    <a:pt x="92947" y="248919"/>
                  </a:lnTo>
                  <a:lnTo>
                    <a:pt x="92851" y="240029"/>
                  </a:lnTo>
                  <a:lnTo>
                    <a:pt x="92778" y="215899"/>
                  </a:lnTo>
                  <a:lnTo>
                    <a:pt x="92371" y="208279"/>
                  </a:lnTo>
                  <a:lnTo>
                    <a:pt x="94530" y="204469"/>
                  </a:lnTo>
                  <a:close/>
                </a:path>
                <a:path w="338455" h="397510">
                  <a:moveTo>
                    <a:pt x="287634" y="264159"/>
                  </a:moveTo>
                  <a:lnTo>
                    <a:pt x="276979" y="265429"/>
                  </a:lnTo>
                  <a:lnTo>
                    <a:pt x="288894" y="265429"/>
                  </a:lnTo>
                  <a:lnTo>
                    <a:pt x="287634" y="264159"/>
                  </a:lnTo>
                  <a:close/>
                </a:path>
                <a:path w="338455" h="397510">
                  <a:moveTo>
                    <a:pt x="127271" y="204469"/>
                  </a:moveTo>
                  <a:lnTo>
                    <a:pt x="112183" y="204469"/>
                  </a:lnTo>
                  <a:lnTo>
                    <a:pt x="117238" y="207009"/>
                  </a:lnTo>
                  <a:lnTo>
                    <a:pt x="115587" y="218439"/>
                  </a:lnTo>
                  <a:lnTo>
                    <a:pt x="115917" y="222249"/>
                  </a:lnTo>
                  <a:lnTo>
                    <a:pt x="116146" y="228599"/>
                  </a:lnTo>
                  <a:lnTo>
                    <a:pt x="117733" y="231139"/>
                  </a:lnTo>
                  <a:lnTo>
                    <a:pt x="125544" y="231139"/>
                  </a:lnTo>
                  <a:lnTo>
                    <a:pt x="127449" y="228599"/>
                  </a:lnTo>
                  <a:lnTo>
                    <a:pt x="127845" y="223519"/>
                  </a:lnTo>
                  <a:lnTo>
                    <a:pt x="127728" y="209549"/>
                  </a:lnTo>
                  <a:lnTo>
                    <a:pt x="127271" y="204469"/>
                  </a:lnTo>
                  <a:close/>
                </a:path>
                <a:path w="338455" h="397510">
                  <a:moveTo>
                    <a:pt x="310657" y="203199"/>
                  </a:moveTo>
                  <a:lnTo>
                    <a:pt x="210761" y="203199"/>
                  </a:lnTo>
                  <a:lnTo>
                    <a:pt x="209389" y="218439"/>
                  </a:lnTo>
                  <a:lnTo>
                    <a:pt x="211980" y="223519"/>
                  </a:lnTo>
                  <a:lnTo>
                    <a:pt x="221391" y="223519"/>
                  </a:lnTo>
                  <a:lnTo>
                    <a:pt x="222953" y="218439"/>
                  </a:lnTo>
                  <a:lnTo>
                    <a:pt x="222203" y="207009"/>
                  </a:lnTo>
                  <a:lnTo>
                    <a:pt x="224413" y="204469"/>
                  </a:lnTo>
                  <a:lnTo>
                    <a:pt x="297959" y="204469"/>
                  </a:lnTo>
                  <a:lnTo>
                    <a:pt x="310657" y="203199"/>
                  </a:lnTo>
                  <a:close/>
                </a:path>
                <a:path w="338455" h="397510">
                  <a:moveTo>
                    <a:pt x="87298" y="36829"/>
                  </a:moveTo>
                  <a:lnTo>
                    <a:pt x="72729" y="41909"/>
                  </a:lnTo>
                  <a:lnTo>
                    <a:pt x="61530" y="52069"/>
                  </a:lnTo>
                  <a:lnTo>
                    <a:pt x="55249" y="66039"/>
                  </a:lnTo>
                  <a:lnTo>
                    <a:pt x="53662" y="74929"/>
                  </a:lnTo>
                  <a:lnTo>
                    <a:pt x="50804" y="78739"/>
                  </a:lnTo>
                  <a:lnTo>
                    <a:pt x="19955" y="107949"/>
                  </a:lnTo>
                  <a:lnTo>
                    <a:pt x="19397" y="119379"/>
                  </a:lnTo>
                  <a:lnTo>
                    <a:pt x="20337" y="126999"/>
                  </a:lnTo>
                  <a:lnTo>
                    <a:pt x="18762" y="132079"/>
                  </a:lnTo>
                  <a:lnTo>
                    <a:pt x="12958" y="135889"/>
                  </a:lnTo>
                  <a:lnTo>
                    <a:pt x="5072" y="146049"/>
                  </a:lnTo>
                  <a:lnTo>
                    <a:pt x="738" y="157479"/>
                  </a:lnTo>
                  <a:lnTo>
                    <a:pt x="0" y="168909"/>
                  </a:lnTo>
                  <a:lnTo>
                    <a:pt x="2900" y="181609"/>
                  </a:lnTo>
                  <a:lnTo>
                    <a:pt x="8676" y="191769"/>
                  </a:lnTo>
                  <a:lnTo>
                    <a:pt x="16827" y="198119"/>
                  </a:lnTo>
                  <a:lnTo>
                    <a:pt x="27105" y="203199"/>
                  </a:lnTo>
                  <a:lnTo>
                    <a:pt x="39260" y="204469"/>
                  </a:lnTo>
                  <a:lnTo>
                    <a:pt x="203471" y="204469"/>
                  </a:lnTo>
                  <a:lnTo>
                    <a:pt x="210761" y="203199"/>
                  </a:lnTo>
                  <a:lnTo>
                    <a:pt x="310657" y="203199"/>
                  </a:lnTo>
                  <a:lnTo>
                    <a:pt x="321236" y="198119"/>
                  </a:lnTo>
                  <a:lnTo>
                    <a:pt x="326758" y="193039"/>
                  </a:lnTo>
                  <a:lnTo>
                    <a:pt x="45826" y="193039"/>
                  </a:lnTo>
                  <a:lnTo>
                    <a:pt x="34013" y="191769"/>
                  </a:lnTo>
                  <a:lnTo>
                    <a:pt x="24828" y="187959"/>
                  </a:lnTo>
                  <a:lnTo>
                    <a:pt x="18103" y="182879"/>
                  </a:lnTo>
                  <a:lnTo>
                    <a:pt x="13669" y="173989"/>
                  </a:lnTo>
                  <a:lnTo>
                    <a:pt x="12134" y="165099"/>
                  </a:lnTo>
                  <a:lnTo>
                    <a:pt x="13976" y="156209"/>
                  </a:lnTo>
                  <a:lnTo>
                    <a:pt x="19383" y="148589"/>
                  </a:lnTo>
                  <a:lnTo>
                    <a:pt x="28541" y="140969"/>
                  </a:lnTo>
                  <a:lnTo>
                    <a:pt x="34332" y="137159"/>
                  </a:lnTo>
                  <a:lnTo>
                    <a:pt x="35285" y="133349"/>
                  </a:lnTo>
                  <a:lnTo>
                    <a:pt x="33710" y="126999"/>
                  </a:lnTo>
                  <a:lnTo>
                    <a:pt x="32611" y="113029"/>
                  </a:lnTo>
                  <a:lnTo>
                    <a:pt x="36769" y="101599"/>
                  </a:lnTo>
                  <a:lnTo>
                    <a:pt x="45906" y="93979"/>
                  </a:lnTo>
                  <a:lnTo>
                    <a:pt x="59745" y="90169"/>
                  </a:lnTo>
                  <a:lnTo>
                    <a:pt x="67606" y="88899"/>
                  </a:lnTo>
                  <a:lnTo>
                    <a:pt x="90504" y="88899"/>
                  </a:lnTo>
                  <a:lnTo>
                    <a:pt x="90885" y="81279"/>
                  </a:lnTo>
                  <a:lnTo>
                    <a:pt x="69016" y="81279"/>
                  </a:lnTo>
                  <a:lnTo>
                    <a:pt x="64927" y="68579"/>
                  </a:lnTo>
                  <a:lnTo>
                    <a:pt x="69384" y="62229"/>
                  </a:lnTo>
                  <a:lnTo>
                    <a:pt x="73918" y="57149"/>
                  </a:lnTo>
                  <a:lnTo>
                    <a:pt x="81134" y="52069"/>
                  </a:lnTo>
                  <a:lnTo>
                    <a:pt x="89403" y="49529"/>
                  </a:lnTo>
                  <a:lnTo>
                    <a:pt x="124310" y="49529"/>
                  </a:lnTo>
                  <a:lnTo>
                    <a:pt x="128279" y="40639"/>
                  </a:lnTo>
                  <a:lnTo>
                    <a:pt x="110609" y="40639"/>
                  </a:lnTo>
                  <a:lnTo>
                    <a:pt x="103687" y="39369"/>
                  </a:lnTo>
                  <a:lnTo>
                    <a:pt x="87298" y="36829"/>
                  </a:lnTo>
                  <a:close/>
                </a:path>
                <a:path w="338455" h="397510">
                  <a:moveTo>
                    <a:pt x="306955" y="88899"/>
                  </a:moveTo>
                  <a:lnTo>
                    <a:pt x="255046" y="88899"/>
                  </a:lnTo>
                  <a:lnTo>
                    <a:pt x="267136" y="90169"/>
                  </a:lnTo>
                  <a:lnTo>
                    <a:pt x="274743" y="90169"/>
                  </a:lnTo>
                  <a:lnTo>
                    <a:pt x="282046" y="91439"/>
                  </a:lnTo>
                  <a:lnTo>
                    <a:pt x="294389" y="95249"/>
                  </a:lnTo>
                  <a:lnTo>
                    <a:pt x="302512" y="102869"/>
                  </a:lnTo>
                  <a:lnTo>
                    <a:pt x="306035" y="113029"/>
                  </a:lnTo>
                  <a:lnTo>
                    <a:pt x="304576" y="126999"/>
                  </a:lnTo>
                  <a:lnTo>
                    <a:pt x="302226" y="134619"/>
                  </a:lnTo>
                  <a:lnTo>
                    <a:pt x="304411" y="138429"/>
                  </a:lnTo>
                  <a:lnTo>
                    <a:pt x="311269" y="142239"/>
                  </a:lnTo>
                  <a:lnTo>
                    <a:pt x="319174" y="148589"/>
                  </a:lnTo>
                  <a:lnTo>
                    <a:pt x="324013" y="156209"/>
                  </a:lnTo>
                  <a:lnTo>
                    <a:pt x="325670" y="165099"/>
                  </a:lnTo>
                  <a:lnTo>
                    <a:pt x="324032" y="173989"/>
                  </a:lnTo>
                  <a:lnTo>
                    <a:pt x="319922" y="182879"/>
                  </a:lnTo>
                  <a:lnTo>
                    <a:pt x="313996" y="187959"/>
                  </a:lnTo>
                  <a:lnTo>
                    <a:pt x="306398" y="191769"/>
                  </a:lnTo>
                  <a:lnTo>
                    <a:pt x="297273" y="193039"/>
                  </a:lnTo>
                  <a:lnTo>
                    <a:pt x="326758" y="193039"/>
                  </a:lnTo>
                  <a:lnTo>
                    <a:pt x="329518" y="190499"/>
                  </a:lnTo>
                  <a:lnTo>
                    <a:pt x="335322" y="180339"/>
                  </a:lnTo>
                  <a:lnTo>
                    <a:pt x="338325" y="168909"/>
                  </a:lnTo>
                  <a:lnTo>
                    <a:pt x="337797" y="157479"/>
                  </a:lnTo>
                  <a:lnTo>
                    <a:pt x="333610" y="146049"/>
                  </a:lnTo>
                  <a:lnTo>
                    <a:pt x="325632" y="137159"/>
                  </a:lnTo>
                  <a:lnTo>
                    <a:pt x="319587" y="132079"/>
                  </a:lnTo>
                  <a:lnTo>
                    <a:pt x="318355" y="126999"/>
                  </a:lnTo>
                  <a:lnTo>
                    <a:pt x="318660" y="119379"/>
                  </a:lnTo>
                  <a:lnTo>
                    <a:pt x="317413" y="106679"/>
                  </a:lnTo>
                  <a:lnTo>
                    <a:pt x="312688" y="95249"/>
                  </a:lnTo>
                  <a:lnTo>
                    <a:pt x="306955" y="88899"/>
                  </a:lnTo>
                  <a:close/>
                </a:path>
                <a:path w="338455" h="397510">
                  <a:moveTo>
                    <a:pt x="246994" y="76199"/>
                  </a:moveTo>
                  <a:lnTo>
                    <a:pt x="247857" y="91439"/>
                  </a:lnTo>
                  <a:lnTo>
                    <a:pt x="255046" y="88899"/>
                  </a:lnTo>
                  <a:lnTo>
                    <a:pt x="306955" y="88899"/>
                  </a:lnTo>
                  <a:lnTo>
                    <a:pt x="304662" y="86359"/>
                  </a:lnTo>
                  <a:lnTo>
                    <a:pt x="293514" y="81279"/>
                  </a:lnTo>
                  <a:lnTo>
                    <a:pt x="286669" y="78739"/>
                  </a:lnTo>
                  <a:lnTo>
                    <a:pt x="254017" y="78739"/>
                  </a:lnTo>
                  <a:lnTo>
                    <a:pt x="246994" y="76199"/>
                  </a:lnTo>
                  <a:close/>
                </a:path>
                <a:path w="338455" h="397510">
                  <a:moveTo>
                    <a:pt x="86936" y="88899"/>
                  </a:moveTo>
                  <a:lnTo>
                    <a:pt x="67606" y="88899"/>
                  </a:lnTo>
                  <a:lnTo>
                    <a:pt x="75645" y="90169"/>
                  </a:lnTo>
                  <a:lnTo>
                    <a:pt x="86936" y="88899"/>
                  </a:lnTo>
                  <a:close/>
                </a:path>
                <a:path w="338455" h="397510">
                  <a:moveTo>
                    <a:pt x="76128" y="76199"/>
                  </a:moveTo>
                  <a:lnTo>
                    <a:pt x="69016" y="81279"/>
                  </a:lnTo>
                  <a:lnTo>
                    <a:pt x="90885" y="81279"/>
                  </a:lnTo>
                  <a:lnTo>
                    <a:pt x="90949" y="80009"/>
                  </a:lnTo>
                  <a:lnTo>
                    <a:pt x="87939" y="78739"/>
                  </a:lnTo>
                  <a:lnTo>
                    <a:pt x="82694" y="77469"/>
                  </a:lnTo>
                  <a:lnTo>
                    <a:pt x="81729" y="77469"/>
                  </a:lnTo>
                  <a:lnTo>
                    <a:pt x="76128" y="76199"/>
                  </a:lnTo>
                  <a:close/>
                </a:path>
                <a:path w="338455" h="397510">
                  <a:moveTo>
                    <a:pt x="275274" y="50799"/>
                  </a:moveTo>
                  <a:lnTo>
                    <a:pt x="252137" y="50799"/>
                  </a:lnTo>
                  <a:lnTo>
                    <a:pt x="261537" y="54609"/>
                  </a:lnTo>
                  <a:lnTo>
                    <a:pt x="268635" y="63499"/>
                  </a:lnTo>
                  <a:lnTo>
                    <a:pt x="274083" y="73659"/>
                  </a:lnTo>
                  <a:lnTo>
                    <a:pt x="271987" y="77469"/>
                  </a:lnTo>
                  <a:lnTo>
                    <a:pt x="259351" y="77469"/>
                  </a:lnTo>
                  <a:lnTo>
                    <a:pt x="254017" y="78739"/>
                  </a:lnTo>
                  <a:lnTo>
                    <a:pt x="286669" y="78739"/>
                  </a:lnTo>
                  <a:lnTo>
                    <a:pt x="284916" y="73659"/>
                  </a:lnTo>
                  <a:lnTo>
                    <a:pt x="283392" y="67309"/>
                  </a:lnTo>
                  <a:lnTo>
                    <a:pt x="276644" y="52069"/>
                  </a:lnTo>
                  <a:lnTo>
                    <a:pt x="275274" y="50799"/>
                  </a:lnTo>
                  <a:close/>
                </a:path>
                <a:path w="338455" h="397510">
                  <a:moveTo>
                    <a:pt x="204856" y="12699"/>
                  </a:moveTo>
                  <a:lnTo>
                    <a:pt x="169956" y="12699"/>
                  </a:lnTo>
                  <a:lnTo>
                    <a:pt x="184949" y="15239"/>
                  </a:lnTo>
                  <a:lnTo>
                    <a:pt x="197689" y="22859"/>
                  </a:lnTo>
                  <a:lnTo>
                    <a:pt x="207596" y="34289"/>
                  </a:lnTo>
                  <a:lnTo>
                    <a:pt x="214088" y="49529"/>
                  </a:lnTo>
                  <a:lnTo>
                    <a:pt x="217200" y="60959"/>
                  </a:lnTo>
                  <a:lnTo>
                    <a:pt x="221213" y="60959"/>
                  </a:lnTo>
                  <a:lnTo>
                    <a:pt x="230344" y="54609"/>
                  </a:lnTo>
                  <a:lnTo>
                    <a:pt x="241413" y="50799"/>
                  </a:lnTo>
                  <a:lnTo>
                    <a:pt x="275274" y="50799"/>
                  </a:lnTo>
                  <a:lnTo>
                    <a:pt x="265685" y="41909"/>
                  </a:lnTo>
                  <a:lnTo>
                    <a:pt x="262104" y="40639"/>
                  </a:lnTo>
                  <a:lnTo>
                    <a:pt x="225061" y="40639"/>
                  </a:lnTo>
                  <a:lnTo>
                    <a:pt x="221810" y="34289"/>
                  </a:lnTo>
                  <a:lnTo>
                    <a:pt x="212401" y="19049"/>
                  </a:lnTo>
                  <a:lnTo>
                    <a:pt x="204856" y="12699"/>
                  </a:lnTo>
                  <a:close/>
                </a:path>
                <a:path w="338455" h="397510">
                  <a:moveTo>
                    <a:pt x="124310" y="49529"/>
                  </a:moveTo>
                  <a:lnTo>
                    <a:pt x="89403" y="49529"/>
                  </a:lnTo>
                  <a:lnTo>
                    <a:pt x="98171" y="50799"/>
                  </a:lnTo>
                  <a:lnTo>
                    <a:pt x="106887" y="54609"/>
                  </a:lnTo>
                  <a:lnTo>
                    <a:pt x="113110" y="58419"/>
                  </a:lnTo>
                  <a:lnTo>
                    <a:pt x="117857" y="59689"/>
                  </a:lnTo>
                  <a:lnTo>
                    <a:pt x="121475" y="55879"/>
                  </a:lnTo>
                  <a:lnTo>
                    <a:pt x="124310" y="49529"/>
                  </a:lnTo>
                  <a:close/>
                </a:path>
                <a:path w="338455" h="397510">
                  <a:moveTo>
                    <a:pt x="168990" y="0"/>
                  </a:moveTo>
                  <a:lnTo>
                    <a:pt x="125610" y="19049"/>
                  </a:lnTo>
                  <a:lnTo>
                    <a:pt x="113288" y="40639"/>
                  </a:lnTo>
                  <a:lnTo>
                    <a:pt x="128279" y="40639"/>
                  </a:lnTo>
                  <a:lnTo>
                    <a:pt x="131113" y="34289"/>
                  </a:lnTo>
                  <a:lnTo>
                    <a:pt x="141290" y="22859"/>
                  </a:lnTo>
                  <a:lnTo>
                    <a:pt x="154389" y="15239"/>
                  </a:lnTo>
                  <a:lnTo>
                    <a:pt x="169956" y="12699"/>
                  </a:lnTo>
                  <a:lnTo>
                    <a:pt x="204856" y="12699"/>
                  </a:lnTo>
                  <a:lnTo>
                    <a:pt x="200329" y="8889"/>
                  </a:lnTo>
                  <a:lnTo>
                    <a:pt x="185793" y="2539"/>
                  </a:lnTo>
                  <a:lnTo>
                    <a:pt x="168990" y="0"/>
                  </a:lnTo>
                  <a:close/>
                </a:path>
                <a:path w="338455" h="397510">
                  <a:moveTo>
                    <a:pt x="251359" y="36829"/>
                  </a:moveTo>
                  <a:lnTo>
                    <a:pt x="234510" y="39369"/>
                  </a:lnTo>
                  <a:lnTo>
                    <a:pt x="227703" y="40639"/>
                  </a:lnTo>
                  <a:lnTo>
                    <a:pt x="262104" y="40639"/>
                  </a:lnTo>
                  <a:lnTo>
                    <a:pt x="251359" y="36829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8" name="object 64">
              <a:extLst>
                <a:ext uri="{FF2B5EF4-FFF2-40B4-BE49-F238E27FC236}">
                  <a16:creationId xmlns:a16="http://schemas.microsoft.com/office/drawing/2014/main" id="{0F3E307E-EE62-4C60-972C-3B060B98DF5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2561" y="2538503"/>
              <a:ext cx="68918" cy="115531"/>
            </a:xfrm>
            <a:prstGeom prst="rect">
              <a:avLst/>
            </a:prstGeom>
          </p:spPr>
        </p:pic>
        <p:pic>
          <p:nvPicPr>
            <p:cNvPr id="69" name="object 65">
              <a:extLst>
                <a:ext uri="{FF2B5EF4-FFF2-40B4-BE49-F238E27FC236}">
                  <a16:creationId xmlns:a16="http://schemas.microsoft.com/office/drawing/2014/main" id="{97785FA7-55CA-46C6-917E-6AA2793E643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11637" y="2529453"/>
              <a:ext cx="68385" cy="124689"/>
            </a:xfrm>
            <a:prstGeom prst="rect">
              <a:avLst/>
            </a:prstGeom>
          </p:spPr>
        </p:pic>
      </p:grpSp>
      <p:sp>
        <p:nvSpPr>
          <p:cNvPr id="70" name="object 66">
            <a:extLst>
              <a:ext uri="{FF2B5EF4-FFF2-40B4-BE49-F238E27FC236}">
                <a16:creationId xmlns:a16="http://schemas.microsoft.com/office/drawing/2014/main" id="{84DDD017-362C-44C9-8E07-C065F9C48E60}"/>
              </a:ext>
            </a:extLst>
          </p:cNvPr>
          <p:cNvSpPr/>
          <p:nvPr userDrawn="1"/>
        </p:nvSpPr>
        <p:spPr>
          <a:xfrm>
            <a:off x="5661812" y="2349487"/>
            <a:ext cx="405130" cy="342900"/>
          </a:xfrm>
          <a:custGeom>
            <a:avLst/>
            <a:gdLst/>
            <a:ahLst/>
            <a:cxnLst/>
            <a:rect l="l" t="t" r="r" b="b"/>
            <a:pathLst>
              <a:path w="405129" h="342900">
                <a:moveTo>
                  <a:pt x="25730" y="5511"/>
                </a:moveTo>
                <a:lnTo>
                  <a:pt x="21285" y="2705"/>
                </a:lnTo>
                <a:lnTo>
                  <a:pt x="13792" y="0"/>
                </a:lnTo>
                <a:lnTo>
                  <a:pt x="6997" y="14300"/>
                </a:lnTo>
                <a:lnTo>
                  <a:pt x="3111" y="24777"/>
                </a:lnTo>
                <a:lnTo>
                  <a:pt x="762" y="35750"/>
                </a:lnTo>
                <a:lnTo>
                  <a:pt x="596" y="47434"/>
                </a:lnTo>
                <a:lnTo>
                  <a:pt x="0" y="53822"/>
                </a:lnTo>
                <a:lnTo>
                  <a:pt x="685" y="60236"/>
                </a:lnTo>
                <a:lnTo>
                  <a:pt x="4775" y="78511"/>
                </a:lnTo>
                <a:lnTo>
                  <a:pt x="8267" y="83578"/>
                </a:lnTo>
                <a:lnTo>
                  <a:pt x="13182" y="92062"/>
                </a:lnTo>
                <a:lnTo>
                  <a:pt x="16840" y="91808"/>
                </a:lnTo>
                <a:lnTo>
                  <a:pt x="22987" y="88506"/>
                </a:lnTo>
                <a:lnTo>
                  <a:pt x="24358" y="85331"/>
                </a:lnTo>
                <a:lnTo>
                  <a:pt x="23164" y="80505"/>
                </a:lnTo>
                <a:lnTo>
                  <a:pt x="21894" y="79540"/>
                </a:lnTo>
                <a:lnTo>
                  <a:pt x="21107" y="78409"/>
                </a:lnTo>
                <a:lnTo>
                  <a:pt x="17767" y="71780"/>
                </a:lnTo>
                <a:lnTo>
                  <a:pt x="15811" y="64706"/>
                </a:lnTo>
                <a:lnTo>
                  <a:pt x="14274" y="57480"/>
                </a:lnTo>
                <a:lnTo>
                  <a:pt x="12179" y="50419"/>
                </a:lnTo>
                <a:lnTo>
                  <a:pt x="11023" y="47510"/>
                </a:lnTo>
                <a:lnTo>
                  <a:pt x="10833" y="43180"/>
                </a:lnTo>
                <a:lnTo>
                  <a:pt x="12204" y="40513"/>
                </a:lnTo>
                <a:lnTo>
                  <a:pt x="14973" y="32639"/>
                </a:lnTo>
                <a:lnTo>
                  <a:pt x="16624" y="24409"/>
                </a:lnTo>
                <a:lnTo>
                  <a:pt x="18757" y="16319"/>
                </a:lnTo>
                <a:lnTo>
                  <a:pt x="22961" y="8851"/>
                </a:lnTo>
                <a:lnTo>
                  <a:pt x="25730" y="5511"/>
                </a:lnTo>
                <a:close/>
              </a:path>
              <a:path w="405129" h="342900">
                <a:moveTo>
                  <a:pt x="41541" y="71577"/>
                </a:moveTo>
                <a:lnTo>
                  <a:pt x="36283" y="60909"/>
                </a:lnTo>
                <a:lnTo>
                  <a:pt x="34226" y="53733"/>
                </a:lnTo>
                <a:lnTo>
                  <a:pt x="35725" y="38354"/>
                </a:lnTo>
                <a:lnTo>
                  <a:pt x="33870" y="30238"/>
                </a:lnTo>
                <a:lnTo>
                  <a:pt x="40855" y="22923"/>
                </a:lnTo>
                <a:lnTo>
                  <a:pt x="40754" y="21170"/>
                </a:lnTo>
                <a:lnTo>
                  <a:pt x="41211" y="16510"/>
                </a:lnTo>
                <a:lnTo>
                  <a:pt x="37376" y="15646"/>
                </a:lnTo>
                <a:lnTo>
                  <a:pt x="34937" y="15938"/>
                </a:lnTo>
                <a:lnTo>
                  <a:pt x="30200" y="15697"/>
                </a:lnTo>
                <a:lnTo>
                  <a:pt x="30213" y="17602"/>
                </a:lnTo>
                <a:lnTo>
                  <a:pt x="29171" y="19037"/>
                </a:lnTo>
                <a:lnTo>
                  <a:pt x="25603" y="25565"/>
                </a:lnTo>
                <a:lnTo>
                  <a:pt x="23876" y="32156"/>
                </a:lnTo>
                <a:lnTo>
                  <a:pt x="23393" y="38468"/>
                </a:lnTo>
                <a:lnTo>
                  <a:pt x="23558" y="44157"/>
                </a:lnTo>
                <a:lnTo>
                  <a:pt x="23558" y="51625"/>
                </a:lnTo>
                <a:lnTo>
                  <a:pt x="23888" y="56426"/>
                </a:lnTo>
                <a:lnTo>
                  <a:pt x="23012" y="66192"/>
                </a:lnTo>
                <a:lnTo>
                  <a:pt x="26035" y="69761"/>
                </a:lnTo>
                <a:lnTo>
                  <a:pt x="29972" y="77139"/>
                </a:lnTo>
                <a:lnTo>
                  <a:pt x="34455" y="77724"/>
                </a:lnTo>
                <a:lnTo>
                  <a:pt x="40309" y="73279"/>
                </a:lnTo>
                <a:lnTo>
                  <a:pt x="41541" y="71577"/>
                </a:lnTo>
                <a:close/>
              </a:path>
              <a:path w="405129" h="342900">
                <a:moveTo>
                  <a:pt x="60325" y="58547"/>
                </a:moveTo>
                <a:lnTo>
                  <a:pt x="53975" y="48869"/>
                </a:lnTo>
                <a:lnTo>
                  <a:pt x="54711" y="43891"/>
                </a:lnTo>
                <a:lnTo>
                  <a:pt x="58864" y="33667"/>
                </a:lnTo>
                <a:lnTo>
                  <a:pt x="56172" y="30314"/>
                </a:lnTo>
                <a:lnTo>
                  <a:pt x="50507" y="30289"/>
                </a:lnTo>
                <a:lnTo>
                  <a:pt x="48590" y="30314"/>
                </a:lnTo>
                <a:lnTo>
                  <a:pt x="47574" y="30708"/>
                </a:lnTo>
                <a:lnTo>
                  <a:pt x="46494" y="32956"/>
                </a:lnTo>
                <a:lnTo>
                  <a:pt x="44615" y="38760"/>
                </a:lnTo>
                <a:lnTo>
                  <a:pt x="44132" y="45046"/>
                </a:lnTo>
                <a:lnTo>
                  <a:pt x="44754" y="51562"/>
                </a:lnTo>
                <a:lnTo>
                  <a:pt x="46253" y="58051"/>
                </a:lnTo>
                <a:lnTo>
                  <a:pt x="47828" y="63512"/>
                </a:lnTo>
                <a:lnTo>
                  <a:pt x="51130" y="62712"/>
                </a:lnTo>
                <a:lnTo>
                  <a:pt x="56210" y="60579"/>
                </a:lnTo>
                <a:lnTo>
                  <a:pt x="60325" y="58547"/>
                </a:lnTo>
                <a:close/>
              </a:path>
              <a:path w="405129" h="342900">
                <a:moveTo>
                  <a:pt x="137807" y="52933"/>
                </a:moveTo>
                <a:lnTo>
                  <a:pt x="135978" y="46697"/>
                </a:lnTo>
                <a:lnTo>
                  <a:pt x="137261" y="40436"/>
                </a:lnTo>
                <a:lnTo>
                  <a:pt x="135585" y="35585"/>
                </a:lnTo>
                <a:lnTo>
                  <a:pt x="127304" y="29095"/>
                </a:lnTo>
                <a:lnTo>
                  <a:pt x="125603" y="30708"/>
                </a:lnTo>
                <a:lnTo>
                  <a:pt x="120840" y="35687"/>
                </a:lnTo>
                <a:lnTo>
                  <a:pt x="120777" y="38722"/>
                </a:lnTo>
                <a:lnTo>
                  <a:pt x="125501" y="44615"/>
                </a:lnTo>
                <a:lnTo>
                  <a:pt x="125857" y="47637"/>
                </a:lnTo>
                <a:lnTo>
                  <a:pt x="121272" y="52451"/>
                </a:lnTo>
                <a:lnTo>
                  <a:pt x="121945" y="54711"/>
                </a:lnTo>
                <a:lnTo>
                  <a:pt x="121742" y="58775"/>
                </a:lnTo>
                <a:lnTo>
                  <a:pt x="121221" y="61455"/>
                </a:lnTo>
                <a:lnTo>
                  <a:pt x="125336" y="62293"/>
                </a:lnTo>
                <a:lnTo>
                  <a:pt x="127863" y="62966"/>
                </a:lnTo>
                <a:lnTo>
                  <a:pt x="134607" y="57264"/>
                </a:lnTo>
                <a:lnTo>
                  <a:pt x="137807" y="52933"/>
                </a:lnTo>
                <a:close/>
              </a:path>
              <a:path w="405129" h="342900">
                <a:moveTo>
                  <a:pt x="158013" y="31724"/>
                </a:moveTo>
                <a:lnTo>
                  <a:pt x="152311" y="25730"/>
                </a:lnTo>
                <a:lnTo>
                  <a:pt x="147612" y="15151"/>
                </a:lnTo>
                <a:lnTo>
                  <a:pt x="143675" y="15024"/>
                </a:lnTo>
                <a:lnTo>
                  <a:pt x="137985" y="16954"/>
                </a:lnTo>
                <a:lnTo>
                  <a:pt x="139484" y="20231"/>
                </a:lnTo>
                <a:lnTo>
                  <a:pt x="138709" y="25057"/>
                </a:lnTo>
                <a:lnTo>
                  <a:pt x="140563" y="26593"/>
                </a:lnTo>
                <a:lnTo>
                  <a:pt x="143675" y="33058"/>
                </a:lnTo>
                <a:lnTo>
                  <a:pt x="145084" y="37655"/>
                </a:lnTo>
                <a:lnTo>
                  <a:pt x="145415" y="50584"/>
                </a:lnTo>
                <a:lnTo>
                  <a:pt x="140208" y="66382"/>
                </a:lnTo>
                <a:lnTo>
                  <a:pt x="138950" y="68338"/>
                </a:lnTo>
                <a:lnTo>
                  <a:pt x="139395" y="72758"/>
                </a:lnTo>
                <a:lnTo>
                  <a:pt x="137858" y="76365"/>
                </a:lnTo>
                <a:lnTo>
                  <a:pt x="144386" y="76238"/>
                </a:lnTo>
                <a:lnTo>
                  <a:pt x="148120" y="78752"/>
                </a:lnTo>
                <a:lnTo>
                  <a:pt x="150901" y="73736"/>
                </a:lnTo>
                <a:lnTo>
                  <a:pt x="153924" y="67437"/>
                </a:lnTo>
                <a:lnTo>
                  <a:pt x="155943" y="61175"/>
                </a:lnTo>
                <a:lnTo>
                  <a:pt x="156832" y="55041"/>
                </a:lnTo>
                <a:lnTo>
                  <a:pt x="156476" y="49123"/>
                </a:lnTo>
                <a:lnTo>
                  <a:pt x="156476" y="44983"/>
                </a:lnTo>
                <a:lnTo>
                  <a:pt x="156133" y="42532"/>
                </a:lnTo>
                <a:lnTo>
                  <a:pt x="158013" y="31724"/>
                </a:lnTo>
                <a:close/>
              </a:path>
              <a:path w="405129" h="342900">
                <a:moveTo>
                  <a:pt x="179971" y="41960"/>
                </a:moveTo>
                <a:lnTo>
                  <a:pt x="178955" y="35483"/>
                </a:lnTo>
                <a:lnTo>
                  <a:pt x="175628" y="22669"/>
                </a:lnTo>
                <a:lnTo>
                  <a:pt x="172720" y="8293"/>
                </a:lnTo>
                <a:lnTo>
                  <a:pt x="164134" y="2286"/>
                </a:lnTo>
                <a:lnTo>
                  <a:pt x="162521" y="25"/>
                </a:lnTo>
                <a:lnTo>
                  <a:pt x="157949" y="4191"/>
                </a:lnTo>
                <a:lnTo>
                  <a:pt x="154851" y="5689"/>
                </a:lnTo>
                <a:lnTo>
                  <a:pt x="157797" y="10185"/>
                </a:lnTo>
                <a:lnTo>
                  <a:pt x="162001" y="18199"/>
                </a:lnTo>
                <a:lnTo>
                  <a:pt x="164490" y="26657"/>
                </a:lnTo>
                <a:lnTo>
                  <a:pt x="165455" y="35483"/>
                </a:lnTo>
                <a:lnTo>
                  <a:pt x="165061" y="44589"/>
                </a:lnTo>
                <a:lnTo>
                  <a:pt x="164592" y="51142"/>
                </a:lnTo>
                <a:lnTo>
                  <a:pt x="166865" y="58140"/>
                </a:lnTo>
                <a:lnTo>
                  <a:pt x="161556" y="69938"/>
                </a:lnTo>
                <a:lnTo>
                  <a:pt x="163233" y="77190"/>
                </a:lnTo>
                <a:lnTo>
                  <a:pt x="154774" y="82956"/>
                </a:lnTo>
                <a:lnTo>
                  <a:pt x="156794" y="87731"/>
                </a:lnTo>
                <a:lnTo>
                  <a:pt x="163347" y="92735"/>
                </a:lnTo>
                <a:lnTo>
                  <a:pt x="164960" y="89789"/>
                </a:lnTo>
                <a:lnTo>
                  <a:pt x="168592" y="85864"/>
                </a:lnTo>
                <a:lnTo>
                  <a:pt x="169824" y="83083"/>
                </a:lnTo>
                <a:lnTo>
                  <a:pt x="171259" y="81203"/>
                </a:lnTo>
                <a:lnTo>
                  <a:pt x="175336" y="73431"/>
                </a:lnTo>
                <a:lnTo>
                  <a:pt x="177114" y="65189"/>
                </a:lnTo>
                <a:lnTo>
                  <a:pt x="178003" y="56769"/>
                </a:lnTo>
                <a:lnTo>
                  <a:pt x="179387" y="48475"/>
                </a:lnTo>
                <a:lnTo>
                  <a:pt x="179971" y="41960"/>
                </a:lnTo>
                <a:close/>
              </a:path>
              <a:path w="405129" h="342900">
                <a:moveTo>
                  <a:pt x="336334" y="275742"/>
                </a:moveTo>
                <a:lnTo>
                  <a:pt x="334873" y="268833"/>
                </a:lnTo>
                <a:lnTo>
                  <a:pt x="332003" y="270230"/>
                </a:lnTo>
                <a:lnTo>
                  <a:pt x="294068" y="270154"/>
                </a:lnTo>
                <a:lnTo>
                  <a:pt x="252882" y="270217"/>
                </a:lnTo>
                <a:lnTo>
                  <a:pt x="248094" y="272948"/>
                </a:lnTo>
                <a:lnTo>
                  <a:pt x="250444" y="281127"/>
                </a:lnTo>
                <a:lnTo>
                  <a:pt x="254317" y="281876"/>
                </a:lnTo>
                <a:lnTo>
                  <a:pt x="275564" y="281698"/>
                </a:lnTo>
                <a:lnTo>
                  <a:pt x="326999" y="281711"/>
                </a:lnTo>
                <a:lnTo>
                  <a:pt x="328968" y="282016"/>
                </a:lnTo>
                <a:lnTo>
                  <a:pt x="333768" y="281051"/>
                </a:lnTo>
                <a:lnTo>
                  <a:pt x="336334" y="275742"/>
                </a:lnTo>
                <a:close/>
              </a:path>
              <a:path w="405129" h="342900">
                <a:moveTo>
                  <a:pt x="405066" y="270941"/>
                </a:moveTo>
                <a:lnTo>
                  <a:pt x="404812" y="232803"/>
                </a:lnTo>
                <a:lnTo>
                  <a:pt x="400812" y="218008"/>
                </a:lnTo>
                <a:lnTo>
                  <a:pt x="400367" y="217576"/>
                </a:lnTo>
                <a:lnTo>
                  <a:pt x="393357" y="210845"/>
                </a:lnTo>
                <a:lnTo>
                  <a:pt x="393357" y="290372"/>
                </a:lnTo>
                <a:lnTo>
                  <a:pt x="390385" y="294233"/>
                </a:lnTo>
                <a:lnTo>
                  <a:pt x="381279" y="296583"/>
                </a:lnTo>
                <a:lnTo>
                  <a:pt x="379387" y="298424"/>
                </a:lnTo>
                <a:lnTo>
                  <a:pt x="373722" y="299085"/>
                </a:lnTo>
                <a:lnTo>
                  <a:pt x="373164" y="300393"/>
                </a:lnTo>
                <a:lnTo>
                  <a:pt x="373138" y="311302"/>
                </a:lnTo>
                <a:lnTo>
                  <a:pt x="372897" y="315468"/>
                </a:lnTo>
                <a:lnTo>
                  <a:pt x="372745" y="321183"/>
                </a:lnTo>
                <a:lnTo>
                  <a:pt x="366725" y="323469"/>
                </a:lnTo>
                <a:lnTo>
                  <a:pt x="361607" y="322313"/>
                </a:lnTo>
                <a:lnTo>
                  <a:pt x="361010" y="322186"/>
                </a:lnTo>
                <a:lnTo>
                  <a:pt x="360489" y="322059"/>
                </a:lnTo>
                <a:lnTo>
                  <a:pt x="295490" y="322186"/>
                </a:lnTo>
                <a:lnTo>
                  <a:pt x="222999" y="322160"/>
                </a:lnTo>
                <a:lnTo>
                  <a:pt x="79590" y="322160"/>
                </a:lnTo>
                <a:lnTo>
                  <a:pt x="76212" y="322313"/>
                </a:lnTo>
                <a:lnTo>
                  <a:pt x="69646" y="321945"/>
                </a:lnTo>
                <a:lnTo>
                  <a:pt x="67627" y="319544"/>
                </a:lnTo>
                <a:lnTo>
                  <a:pt x="66522" y="314236"/>
                </a:lnTo>
                <a:lnTo>
                  <a:pt x="67233" y="311302"/>
                </a:lnTo>
                <a:lnTo>
                  <a:pt x="67716" y="308140"/>
                </a:lnTo>
                <a:lnTo>
                  <a:pt x="69240" y="307771"/>
                </a:lnTo>
                <a:lnTo>
                  <a:pt x="73952" y="307670"/>
                </a:lnTo>
                <a:lnTo>
                  <a:pt x="77800" y="307708"/>
                </a:lnTo>
                <a:lnTo>
                  <a:pt x="334772" y="307708"/>
                </a:lnTo>
                <a:lnTo>
                  <a:pt x="338150" y="307670"/>
                </a:lnTo>
                <a:lnTo>
                  <a:pt x="344360" y="307784"/>
                </a:lnTo>
                <a:lnTo>
                  <a:pt x="344297" y="301574"/>
                </a:lnTo>
                <a:lnTo>
                  <a:pt x="344805" y="299123"/>
                </a:lnTo>
                <a:lnTo>
                  <a:pt x="206476" y="299123"/>
                </a:lnTo>
                <a:lnTo>
                  <a:pt x="344805" y="299110"/>
                </a:lnTo>
                <a:lnTo>
                  <a:pt x="344843" y="298945"/>
                </a:lnTo>
                <a:lnTo>
                  <a:pt x="337235" y="299110"/>
                </a:lnTo>
                <a:lnTo>
                  <a:pt x="333387" y="299046"/>
                </a:lnTo>
                <a:lnTo>
                  <a:pt x="225005" y="299034"/>
                </a:lnTo>
                <a:lnTo>
                  <a:pt x="88925" y="299123"/>
                </a:lnTo>
                <a:lnTo>
                  <a:pt x="68224" y="299123"/>
                </a:lnTo>
                <a:lnTo>
                  <a:pt x="43688" y="230835"/>
                </a:lnTo>
                <a:lnTo>
                  <a:pt x="45758" y="226682"/>
                </a:lnTo>
                <a:lnTo>
                  <a:pt x="51777" y="220014"/>
                </a:lnTo>
                <a:lnTo>
                  <a:pt x="54203" y="217576"/>
                </a:lnTo>
                <a:lnTo>
                  <a:pt x="65506" y="218567"/>
                </a:lnTo>
                <a:lnTo>
                  <a:pt x="72288" y="218084"/>
                </a:lnTo>
                <a:lnTo>
                  <a:pt x="97155" y="257073"/>
                </a:lnTo>
                <a:lnTo>
                  <a:pt x="98298" y="258483"/>
                </a:lnTo>
                <a:lnTo>
                  <a:pt x="114884" y="258610"/>
                </a:lnTo>
                <a:lnTo>
                  <a:pt x="340690" y="258572"/>
                </a:lnTo>
                <a:lnTo>
                  <a:pt x="343408" y="256806"/>
                </a:lnTo>
                <a:lnTo>
                  <a:pt x="344436" y="245046"/>
                </a:lnTo>
                <a:lnTo>
                  <a:pt x="344462" y="244729"/>
                </a:lnTo>
                <a:lnTo>
                  <a:pt x="344487" y="244373"/>
                </a:lnTo>
                <a:lnTo>
                  <a:pt x="344843" y="240398"/>
                </a:lnTo>
                <a:lnTo>
                  <a:pt x="348932" y="233286"/>
                </a:lnTo>
                <a:lnTo>
                  <a:pt x="349046" y="232727"/>
                </a:lnTo>
                <a:lnTo>
                  <a:pt x="349872" y="226542"/>
                </a:lnTo>
                <a:lnTo>
                  <a:pt x="349948" y="225983"/>
                </a:lnTo>
                <a:lnTo>
                  <a:pt x="350748" y="220014"/>
                </a:lnTo>
                <a:lnTo>
                  <a:pt x="353517" y="218084"/>
                </a:lnTo>
                <a:lnTo>
                  <a:pt x="353644" y="217995"/>
                </a:lnTo>
                <a:lnTo>
                  <a:pt x="366331" y="218236"/>
                </a:lnTo>
                <a:lnTo>
                  <a:pt x="374040" y="218008"/>
                </a:lnTo>
                <a:lnTo>
                  <a:pt x="388137" y="218287"/>
                </a:lnTo>
                <a:lnTo>
                  <a:pt x="393331" y="223189"/>
                </a:lnTo>
                <a:lnTo>
                  <a:pt x="393357" y="290372"/>
                </a:lnTo>
                <a:lnTo>
                  <a:pt x="393357" y="210845"/>
                </a:lnTo>
                <a:lnTo>
                  <a:pt x="391668" y="209219"/>
                </a:lnTo>
                <a:lnTo>
                  <a:pt x="386321" y="206705"/>
                </a:lnTo>
                <a:lnTo>
                  <a:pt x="386067" y="206590"/>
                </a:lnTo>
                <a:lnTo>
                  <a:pt x="385673" y="206400"/>
                </a:lnTo>
                <a:lnTo>
                  <a:pt x="318363" y="206489"/>
                </a:lnTo>
                <a:lnTo>
                  <a:pt x="318363" y="230289"/>
                </a:lnTo>
                <a:lnTo>
                  <a:pt x="318274" y="237769"/>
                </a:lnTo>
                <a:lnTo>
                  <a:pt x="318147" y="242087"/>
                </a:lnTo>
                <a:lnTo>
                  <a:pt x="315493" y="244373"/>
                </a:lnTo>
                <a:lnTo>
                  <a:pt x="315112" y="244360"/>
                </a:lnTo>
                <a:lnTo>
                  <a:pt x="306578" y="244068"/>
                </a:lnTo>
                <a:lnTo>
                  <a:pt x="301104" y="238175"/>
                </a:lnTo>
                <a:lnTo>
                  <a:pt x="300723" y="232676"/>
                </a:lnTo>
                <a:lnTo>
                  <a:pt x="307733" y="226593"/>
                </a:lnTo>
                <a:lnTo>
                  <a:pt x="315976" y="227076"/>
                </a:lnTo>
                <a:lnTo>
                  <a:pt x="318363" y="230289"/>
                </a:lnTo>
                <a:lnTo>
                  <a:pt x="318363" y="206489"/>
                </a:lnTo>
                <a:lnTo>
                  <a:pt x="292582" y="206527"/>
                </a:lnTo>
                <a:lnTo>
                  <a:pt x="292582" y="240931"/>
                </a:lnTo>
                <a:lnTo>
                  <a:pt x="289801" y="244360"/>
                </a:lnTo>
                <a:lnTo>
                  <a:pt x="280924" y="243967"/>
                </a:lnTo>
                <a:lnTo>
                  <a:pt x="278295" y="241198"/>
                </a:lnTo>
                <a:lnTo>
                  <a:pt x="278180" y="240728"/>
                </a:lnTo>
                <a:lnTo>
                  <a:pt x="277317" y="230835"/>
                </a:lnTo>
                <a:lnTo>
                  <a:pt x="279908" y="227012"/>
                </a:lnTo>
                <a:lnTo>
                  <a:pt x="289267" y="226593"/>
                </a:lnTo>
                <a:lnTo>
                  <a:pt x="292061" y="229527"/>
                </a:lnTo>
                <a:lnTo>
                  <a:pt x="292582" y="240931"/>
                </a:lnTo>
                <a:lnTo>
                  <a:pt x="292582" y="206527"/>
                </a:lnTo>
                <a:lnTo>
                  <a:pt x="269684" y="206552"/>
                </a:lnTo>
                <a:lnTo>
                  <a:pt x="269684" y="237248"/>
                </a:lnTo>
                <a:lnTo>
                  <a:pt x="263486" y="243547"/>
                </a:lnTo>
                <a:lnTo>
                  <a:pt x="256451" y="244729"/>
                </a:lnTo>
                <a:lnTo>
                  <a:pt x="256273" y="244602"/>
                </a:lnTo>
                <a:lnTo>
                  <a:pt x="252590" y="241960"/>
                </a:lnTo>
                <a:lnTo>
                  <a:pt x="250812" y="233286"/>
                </a:lnTo>
                <a:lnTo>
                  <a:pt x="253415" y="227711"/>
                </a:lnTo>
                <a:lnTo>
                  <a:pt x="257784" y="226656"/>
                </a:lnTo>
                <a:lnTo>
                  <a:pt x="260578" y="225983"/>
                </a:lnTo>
                <a:lnTo>
                  <a:pt x="268439" y="231228"/>
                </a:lnTo>
                <a:lnTo>
                  <a:pt x="269684" y="237248"/>
                </a:lnTo>
                <a:lnTo>
                  <a:pt x="269684" y="206552"/>
                </a:lnTo>
                <a:lnTo>
                  <a:pt x="243395" y="206590"/>
                </a:lnTo>
                <a:lnTo>
                  <a:pt x="243395" y="240931"/>
                </a:lnTo>
                <a:lnTo>
                  <a:pt x="241109" y="243763"/>
                </a:lnTo>
                <a:lnTo>
                  <a:pt x="228663" y="244602"/>
                </a:lnTo>
                <a:lnTo>
                  <a:pt x="225831" y="242087"/>
                </a:lnTo>
                <a:lnTo>
                  <a:pt x="225831" y="229539"/>
                </a:lnTo>
                <a:lnTo>
                  <a:pt x="225920" y="229336"/>
                </a:lnTo>
                <a:lnTo>
                  <a:pt x="228219" y="226936"/>
                </a:lnTo>
                <a:lnTo>
                  <a:pt x="240258" y="226656"/>
                </a:lnTo>
                <a:lnTo>
                  <a:pt x="242912" y="228981"/>
                </a:lnTo>
                <a:lnTo>
                  <a:pt x="243281" y="237248"/>
                </a:lnTo>
                <a:lnTo>
                  <a:pt x="243395" y="240931"/>
                </a:lnTo>
                <a:lnTo>
                  <a:pt x="243395" y="206590"/>
                </a:lnTo>
                <a:lnTo>
                  <a:pt x="236753" y="206590"/>
                </a:lnTo>
                <a:lnTo>
                  <a:pt x="173812" y="206578"/>
                </a:lnTo>
                <a:lnTo>
                  <a:pt x="173812" y="232473"/>
                </a:lnTo>
                <a:lnTo>
                  <a:pt x="173697" y="240868"/>
                </a:lnTo>
                <a:lnTo>
                  <a:pt x="170154" y="245046"/>
                </a:lnTo>
                <a:lnTo>
                  <a:pt x="162648" y="242417"/>
                </a:lnTo>
                <a:lnTo>
                  <a:pt x="162356" y="241376"/>
                </a:lnTo>
                <a:lnTo>
                  <a:pt x="161582" y="238556"/>
                </a:lnTo>
                <a:lnTo>
                  <a:pt x="162166" y="234746"/>
                </a:lnTo>
                <a:lnTo>
                  <a:pt x="162064" y="232473"/>
                </a:lnTo>
                <a:lnTo>
                  <a:pt x="161886" y="231292"/>
                </a:lnTo>
                <a:lnTo>
                  <a:pt x="162534" y="229539"/>
                </a:lnTo>
                <a:lnTo>
                  <a:pt x="170764" y="229831"/>
                </a:lnTo>
                <a:lnTo>
                  <a:pt x="173812" y="232473"/>
                </a:lnTo>
                <a:lnTo>
                  <a:pt x="173812" y="206578"/>
                </a:lnTo>
                <a:lnTo>
                  <a:pt x="150672" y="206578"/>
                </a:lnTo>
                <a:lnTo>
                  <a:pt x="150672" y="232676"/>
                </a:lnTo>
                <a:lnTo>
                  <a:pt x="150647" y="238455"/>
                </a:lnTo>
                <a:lnTo>
                  <a:pt x="146545" y="241198"/>
                </a:lnTo>
                <a:lnTo>
                  <a:pt x="137642" y="241376"/>
                </a:lnTo>
                <a:lnTo>
                  <a:pt x="139522" y="237769"/>
                </a:lnTo>
                <a:lnTo>
                  <a:pt x="139306" y="236461"/>
                </a:lnTo>
                <a:lnTo>
                  <a:pt x="139255" y="232676"/>
                </a:lnTo>
                <a:lnTo>
                  <a:pt x="137909" y="229336"/>
                </a:lnTo>
                <a:lnTo>
                  <a:pt x="146799" y="229920"/>
                </a:lnTo>
                <a:lnTo>
                  <a:pt x="150672" y="232676"/>
                </a:lnTo>
                <a:lnTo>
                  <a:pt x="150672" y="206578"/>
                </a:lnTo>
                <a:lnTo>
                  <a:pt x="85356" y="206552"/>
                </a:lnTo>
                <a:lnTo>
                  <a:pt x="84277" y="205574"/>
                </a:lnTo>
                <a:lnTo>
                  <a:pt x="84188" y="47396"/>
                </a:lnTo>
                <a:lnTo>
                  <a:pt x="83972" y="43357"/>
                </a:lnTo>
                <a:lnTo>
                  <a:pt x="87706" y="44589"/>
                </a:lnTo>
                <a:lnTo>
                  <a:pt x="93129" y="45173"/>
                </a:lnTo>
                <a:lnTo>
                  <a:pt x="95300" y="47396"/>
                </a:lnTo>
                <a:lnTo>
                  <a:pt x="96139" y="53632"/>
                </a:lnTo>
                <a:lnTo>
                  <a:pt x="95796" y="57048"/>
                </a:lnTo>
                <a:lnTo>
                  <a:pt x="95796" y="172072"/>
                </a:lnTo>
                <a:lnTo>
                  <a:pt x="95072" y="175666"/>
                </a:lnTo>
                <a:lnTo>
                  <a:pt x="96761" y="181038"/>
                </a:lnTo>
                <a:lnTo>
                  <a:pt x="98971" y="184099"/>
                </a:lnTo>
                <a:lnTo>
                  <a:pt x="104863" y="182740"/>
                </a:lnTo>
                <a:lnTo>
                  <a:pt x="107505" y="181432"/>
                </a:lnTo>
                <a:lnTo>
                  <a:pt x="110426" y="178714"/>
                </a:lnTo>
                <a:lnTo>
                  <a:pt x="110210" y="176187"/>
                </a:lnTo>
                <a:lnTo>
                  <a:pt x="110324" y="51308"/>
                </a:lnTo>
                <a:lnTo>
                  <a:pt x="106895" y="44894"/>
                </a:lnTo>
                <a:lnTo>
                  <a:pt x="106311" y="43357"/>
                </a:lnTo>
                <a:lnTo>
                  <a:pt x="103581" y="36220"/>
                </a:lnTo>
                <a:lnTo>
                  <a:pt x="101574" y="34201"/>
                </a:lnTo>
                <a:lnTo>
                  <a:pt x="93853" y="30581"/>
                </a:lnTo>
                <a:lnTo>
                  <a:pt x="88188" y="28371"/>
                </a:lnTo>
                <a:lnTo>
                  <a:pt x="75577" y="37477"/>
                </a:lnTo>
                <a:lnTo>
                  <a:pt x="69583" y="40843"/>
                </a:lnTo>
                <a:lnTo>
                  <a:pt x="69672" y="57048"/>
                </a:lnTo>
                <a:lnTo>
                  <a:pt x="69799" y="193535"/>
                </a:lnTo>
                <a:lnTo>
                  <a:pt x="69989" y="196926"/>
                </a:lnTo>
                <a:lnTo>
                  <a:pt x="69469" y="204025"/>
                </a:lnTo>
                <a:lnTo>
                  <a:pt x="67208" y="206197"/>
                </a:lnTo>
                <a:lnTo>
                  <a:pt x="61531" y="206705"/>
                </a:lnTo>
                <a:lnTo>
                  <a:pt x="59563" y="206375"/>
                </a:lnTo>
                <a:lnTo>
                  <a:pt x="57670" y="206603"/>
                </a:lnTo>
                <a:lnTo>
                  <a:pt x="35039" y="270941"/>
                </a:lnTo>
                <a:lnTo>
                  <a:pt x="35382" y="284937"/>
                </a:lnTo>
                <a:lnTo>
                  <a:pt x="35674" y="291909"/>
                </a:lnTo>
                <a:lnTo>
                  <a:pt x="39649" y="298932"/>
                </a:lnTo>
                <a:lnTo>
                  <a:pt x="45110" y="304698"/>
                </a:lnTo>
                <a:lnTo>
                  <a:pt x="56692" y="305384"/>
                </a:lnTo>
                <a:lnTo>
                  <a:pt x="55753" y="313651"/>
                </a:lnTo>
                <a:lnTo>
                  <a:pt x="55473" y="319278"/>
                </a:lnTo>
                <a:lnTo>
                  <a:pt x="55346" y="324497"/>
                </a:lnTo>
                <a:lnTo>
                  <a:pt x="56870" y="332092"/>
                </a:lnTo>
                <a:lnTo>
                  <a:pt x="60528" y="337705"/>
                </a:lnTo>
                <a:lnTo>
                  <a:pt x="66179" y="341185"/>
                </a:lnTo>
                <a:lnTo>
                  <a:pt x="73698" y="342379"/>
                </a:lnTo>
                <a:lnTo>
                  <a:pt x="110147" y="342404"/>
                </a:lnTo>
                <a:lnTo>
                  <a:pt x="362432" y="342392"/>
                </a:lnTo>
                <a:lnTo>
                  <a:pt x="385229" y="323469"/>
                </a:lnTo>
                <a:lnTo>
                  <a:pt x="385114" y="321945"/>
                </a:lnTo>
                <a:lnTo>
                  <a:pt x="384822" y="319544"/>
                </a:lnTo>
                <a:lnTo>
                  <a:pt x="384721" y="315468"/>
                </a:lnTo>
                <a:lnTo>
                  <a:pt x="384746" y="309753"/>
                </a:lnTo>
                <a:lnTo>
                  <a:pt x="385152" y="307187"/>
                </a:lnTo>
                <a:lnTo>
                  <a:pt x="390918" y="304482"/>
                </a:lnTo>
                <a:lnTo>
                  <a:pt x="397014" y="300393"/>
                </a:lnTo>
                <a:lnTo>
                  <a:pt x="401332" y="294881"/>
                </a:lnTo>
                <a:lnTo>
                  <a:pt x="403948" y="288239"/>
                </a:lnTo>
                <a:lnTo>
                  <a:pt x="404901" y="280797"/>
                </a:lnTo>
                <a:lnTo>
                  <a:pt x="405066" y="270941"/>
                </a:lnTo>
                <a:close/>
              </a:path>
            </a:pathLst>
          </a:custGeom>
          <a:solidFill>
            <a:srgbClr val="494C4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4" name="object 70">
            <a:extLst>
              <a:ext uri="{FF2B5EF4-FFF2-40B4-BE49-F238E27FC236}">
                <a16:creationId xmlns:a16="http://schemas.microsoft.com/office/drawing/2014/main" id="{4BBE33A8-C425-4498-8462-6877E07547F8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92403" y="2026655"/>
            <a:ext cx="1100607" cy="1264958"/>
          </a:xfrm>
          <a:prstGeom prst="rect">
            <a:avLst/>
          </a:prstGeom>
        </p:spPr>
      </p:pic>
      <p:sp>
        <p:nvSpPr>
          <p:cNvPr id="76" name="object 72">
            <a:extLst>
              <a:ext uri="{FF2B5EF4-FFF2-40B4-BE49-F238E27FC236}">
                <a16:creationId xmlns:a16="http://schemas.microsoft.com/office/drawing/2014/main" id="{6C440275-459D-4CD7-8F74-0AC00AB0EFCF}"/>
              </a:ext>
            </a:extLst>
          </p:cNvPr>
          <p:cNvSpPr/>
          <p:nvPr userDrawn="1"/>
        </p:nvSpPr>
        <p:spPr>
          <a:xfrm>
            <a:off x="5339608" y="2045705"/>
            <a:ext cx="1062990" cy="1227455"/>
          </a:xfrm>
          <a:custGeom>
            <a:avLst/>
            <a:gdLst/>
            <a:ahLst/>
            <a:cxnLst/>
            <a:rect l="l" t="t" r="r" b="b"/>
            <a:pathLst>
              <a:path w="1062989" h="1227454">
                <a:moveTo>
                  <a:pt x="531253" y="0"/>
                </a:moveTo>
                <a:lnTo>
                  <a:pt x="0" y="306705"/>
                </a:lnTo>
                <a:lnTo>
                  <a:pt x="0" y="920153"/>
                </a:lnTo>
                <a:lnTo>
                  <a:pt x="531253" y="1226858"/>
                </a:lnTo>
                <a:lnTo>
                  <a:pt x="1062507" y="920153"/>
                </a:lnTo>
                <a:lnTo>
                  <a:pt x="1062507" y="306705"/>
                </a:lnTo>
                <a:lnTo>
                  <a:pt x="531253" y="0"/>
                </a:lnTo>
                <a:close/>
              </a:path>
            </a:pathLst>
          </a:custGeom>
          <a:ln w="1270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3">
            <a:extLst>
              <a:ext uri="{FF2B5EF4-FFF2-40B4-BE49-F238E27FC236}">
                <a16:creationId xmlns:a16="http://schemas.microsoft.com/office/drawing/2014/main" id="{F2576453-208E-4FCA-ABD2-693A4A4D891A}"/>
              </a:ext>
            </a:extLst>
          </p:cNvPr>
          <p:cNvSpPr/>
          <p:nvPr userDrawn="1"/>
        </p:nvSpPr>
        <p:spPr>
          <a:xfrm>
            <a:off x="1655143" y="2045705"/>
            <a:ext cx="1062990" cy="1227455"/>
          </a:xfrm>
          <a:custGeom>
            <a:avLst/>
            <a:gdLst/>
            <a:ahLst/>
            <a:cxnLst/>
            <a:rect l="l" t="t" r="r" b="b"/>
            <a:pathLst>
              <a:path w="1062989" h="1227454">
                <a:moveTo>
                  <a:pt x="531253" y="0"/>
                </a:moveTo>
                <a:lnTo>
                  <a:pt x="0" y="306705"/>
                </a:lnTo>
                <a:lnTo>
                  <a:pt x="0" y="920153"/>
                </a:lnTo>
                <a:lnTo>
                  <a:pt x="531253" y="1226858"/>
                </a:lnTo>
                <a:lnTo>
                  <a:pt x="1062507" y="920153"/>
                </a:lnTo>
                <a:lnTo>
                  <a:pt x="1062507" y="306705"/>
                </a:lnTo>
                <a:lnTo>
                  <a:pt x="531253" y="0"/>
                </a:lnTo>
                <a:close/>
              </a:path>
            </a:pathLst>
          </a:custGeom>
          <a:ln w="3810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4">
            <a:extLst>
              <a:ext uri="{FF2B5EF4-FFF2-40B4-BE49-F238E27FC236}">
                <a16:creationId xmlns:a16="http://schemas.microsoft.com/office/drawing/2014/main" id="{E74B7754-D54E-4692-96EC-13895BB38A10}"/>
              </a:ext>
            </a:extLst>
          </p:cNvPr>
          <p:cNvSpPr/>
          <p:nvPr userDrawn="1"/>
        </p:nvSpPr>
        <p:spPr>
          <a:xfrm>
            <a:off x="7791774" y="2045705"/>
            <a:ext cx="1062990" cy="1227455"/>
          </a:xfrm>
          <a:custGeom>
            <a:avLst/>
            <a:gdLst/>
            <a:ahLst/>
            <a:cxnLst/>
            <a:rect l="l" t="t" r="r" b="b"/>
            <a:pathLst>
              <a:path w="1062990" h="1227454">
                <a:moveTo>
                  <a:pt x="531241" y="0"/>
                </a:moveTo>
                <a:lnTo>
                  <a:pt x="0" y="306705"/>
                </a:lnTo>
                <a:lnTo>
                  <a:pt x="0" y="920153"/>
                </a:lnTo>
                <a:lnTo>
                  <a:pt x="531241" y="1226858"/>
                </a:lnTo>
                <a:lnTo>
                  <a:pt x="1062494" y="920153"/>
                </a:lnTo>
                <a:lnTo>
                  <a:pt x="1062494" y="306705"/>
                </a:lnTo>
                <a:lnTo>
                  <a:pt x="531241" y="0"/>
                </a:lnTo>
                <a:close/>
              </a:path>
            </a:pathLst>
          </a:custGeom>
          <a:ln w="1270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1" name="object 77">
            <a:extLst>
              <a:ext uri="{FF2B5EF4-FFF2-40B4-BE49-F238E27FC236}">
                <a16:creationId xmlns:a16="http://schemas.microsoft.com/office/drawing/2014/main" id="{466041B1-FEB9-49AB-941A-B5CAAE938374}"/>
              </a:ext>
            </a:extLst>
          </p:cNvPr>
          <p:cNvGrpSpPr/>
          <p:nvPr userDrawn="1"/>
        </p:nvGrpSpPr>
        <p:grpSpPr>
          <a:xfrm>
            <a:off x="8101806" y="2306380"/>
            <a:ext cx="462915" cy="386080"/>
            <a:chOff x="8101806" y="2306380"/>
            <a:chExt cx="462915" cy="386080"/>
          </a:xfrm>
        </p:grpSpPr>
        <p:sp>
          <p:nvSpPr>
            <p:cNvPr id="82" name="object 78">
              <a:extLst>
                <a:ext uri="{FF2B5EF4-FFF2-40B4-BE49-F238E27FC236}">
                  <a16:creationId xmlns:a16="http://schemas.microsoft.com/office/drawing/2014/main" id="{9FEE308E-065E-4445-B864-A163FC621F57}"/>
                </a:ext>
              </a:extLst>
            </p:cNvPr>
            <p:cNvSpPr/>
            <p:nvPr/>
          </p:nvSpPr>
          <p:spPr>
            <a:xfrm>
              <a:off x="8110169" y="2352234"/>
              <a:ext cx="447675" cy="332740"/>
            </a:xfrm>
            <a:custGeom>
              <a:avLst/>
              <a:gdLst/>
              <a:ahLst/>
              <a:cxnLst/>
              <a:rect l="l" t="t" r="r" b="b"/>
              <a:pathLst>
                <a:path w="447675" h="332739">
                  <a:moveTo>
                    <a:pt x="438581" y="304012"/>
                  </a:moveTo>
                  <a:lnTo>
                    <a:pt x="236626" y="304012"/>
                  </a:lnTo>
                  <a:lnTo>
                    <a:pt x="210489" y="304012"/>
                  </a:lnTo>
                  <a:lnTo>
                    <a:pt x="8534" y="304012"/>
                  </a:lnTo>
                  <a:lnTo>
                    <a:pt x="3822" y="304012"/>
                  </a:lnTo>
                  <a:lnTo>
                    <a:pt x="0" y="307835"/>
                  </a:lnTo>
                  <a:lnTo>
                    <a:pt x="0" y="312559"/>
                  </a:lnTo>
                  <a:lnTo>
                    <a:pt x="0" y="324167"/>
                  </a:lnTo>
                  <a:lnTo>
                    <a:pt x="0" y="328879"/>
                  </a:lnTo>
                  <a:lnTo>
                    <a:pt x="3822" y="332714"/>
                  </a:lnTo>
                  <a:lnTo>
                    <a:pt x="443293" y="332714"/>
                  </a:lnTo>
                  <a:lnTo>
                    <a:pt x="447128" y="328879"/>
                  </a:lnTo>
                  <a:lnTo>
                    <a:pt x="447128" y="324167"/>
                  </a:lnTo>
                  <a:lnTo>
                    <a:pt x="447128" y="312559"/>
                  </a:lnTo>
                  <a:lnTo>
                    <a:pt x="447128" y="307835"/>
                  </a:lnTo>
                  <a:lnTo>
                    <a:pt x="443293" y="304012"/>
                  </a:lnTo>
                  <a:lnTo>
                    <a:pt x="438581" y="304012"/>
                  </a:lnTo>
                  <a:close/>
                </a:path>
                <a:path w="447675" h="332739">
                  <a:moveTo>
                    <a:pt x="246799" y="24752"/>
                  </a:moveTo>
                  <a:lnTo>
                    <a:pt x="244853" y="34390"/>
                  </a:lnTo>
                  <a:lnTo>
                    <a:pt x="239547" y="42257"/>
                  </a:lnTo>
                  <a:lnTo>
                    <a:pt x="231679" y="47560"/>
                  </a:lnTo>
                  <a:lnTo>
                    <a:pt x="222046" y="49504"/>
                  </a:lnTo>
                  <a:lnTo>
                    <a:pt x="212408" y="47560"/>
                  </a:lnTo>
                  <a:lnTo>
                    <a:pt x="204541" y="42257"/>
                  </a:lnTo>
                  <a:lnTo>
                    <a:pt x="199238" y="34390"/>
                  </a:lnTo>
                  <a:lnTo>
                    <a:pt x="197294" y="24752"/>
                  </a:lnTo>
                  <a:lnTo>
                    <a:pt x="199238" y="15119"/>
                  </a:lnTo>
                  <a:lnTo>
                    <a:pt x="204541" y="7251"/>
                  </a:lnTo>
                  <a:lnTo>
                    <a:pt x="212408" y="1945"/>
                  </a:lnTo>
                  <a:lnTo>
                    <a:pt x="222046" y="0"/>
                  </a:lnTo>
                  <a:lnTo>
                    <a:pt x="231679" y="1945"/>
                  </a:lnTo>
                  <a:lnTo>
                    <a:pt x="239547" y="7251"/>
                  </a:lnTo>
                  <a:lnTo>
                    <a:pt x="244853" y="15119"/>
                  </a:lnTo>
                  <a:lnTo>
                    <a:pt x="246799" y="24752"/>
                  </a:lnTo>
                  <a:close/>
                </a:path>
                <a:path w="447675" h="332739">
                  <a:moveTo>
                    <a:pt x="12903" y="74256"/>
                  </a:moveTo>
                  <a:lnTo>
                    <a:pt x="12903" y="304012"/>
                  </a:lnTo>
                </a:path>
                <a:path w="447675" h="332739">
                  <a:moveTo>
                    <a:pt x="431190" y="74256"/>
                  </a:moveTo>
                  <a:lnTo>
                    <a:pt x="431190" y="304012"/>
                  </a:lnTo>
                </a:path>
                <a:path w="447675" h="332739">
                  <a:moveTo>
                    <a:pt x="126542" y="74256"/>
                  </a:moveTo>
                  <a:lnTo>
                    <a:pt x="126542" y="91147"/>
                  </a:lnTo>
                  <a:lnTo>
                    <a:pt x="126542" y="95859"/>
                  </a:lnTo>
                  <a:lnTo>
                    <a:pt x="122720" y="99682"/>
                  </a:lnTo>
                  <a:lnTo>
                    <a:pt x="118008" y="99682"/>
                  </a:lnTo>
                  <a:lnTo>
                    <a:pt x="61442" y="99682"/>
                  </a:lnTo>
                  <a:lnTo>
                    <a:pt x="56730" y="99682"/>
                  </a:lnTo>
                  <a:lnTo>
                    <a:pt x="52908" y="95859"/>
                  </a:lnTo>
                  <a:lnTo>
                    <a:pt x="52908" y="91147"/>
                  </a:lnTo>
                  <a:lnTo>
                    <a:pt x="52908" y="74256"/>
                  </a:lnTo>
                </a:path>
                <a:path w="447675" h="332739">
                  <a:moveTo>
                    <a:pt x="126542" y="304037"/>
                  </a:moveTo>
                  <a:lnTo>
                    <a:pt x="52908" y="304037"/>
                  </a:lnTo>
                  <a:lnTo>
                    <a:pt x="52908" y="291617"/>
                  </a:lnTo>
                  <a:lnTo>
                    <a:pt x="52908" y="284429"/>
                  </a:lnTo>
                  <a:lnTo>
                    <a:pt x="58737" y="278612"/>
                  </a:lnTo>
                  <a:lnTo>
                    <a:pt x="65912" y="278612"/>
                  </a:lnTo>
                  <a:lnTo>
                    <a:pt x="113537" y="278612"/>
                  </a:lnTo>
                  <a:lnTo>
                    <a:pt x="120726" y="278612"/>
                  </a:lnTo>
                  <a:lnTo>
                    <a:pt x="126542" y="284429"/>
                  </a:lnTo>
                  <a:lnTo>
                    <a:pt x="126542" y="291617"/>
                  </a:lnTo>
                  <a:lnTo>
                    <a:pt x="126542" y="304037"/>
                  </a:lnTo>
                  <a:close/>
                </a:path>
                <a:path w="447675" h="332739">
                  <a:moveTo>
                    <a:pt x="112306" y="278612"/>
                  </a:moveTo>
                  <a:lnTo>
                    <a:pt x="67144" y="278612"/>
                  </a:lnTo>
                  <a:lnTo>
                    <a:pt x="67144" y="99694"/>
                  </a:lnTo>
                  <a:lnTo>
                    <a:pt x="112306" y="99694"/>
                  </a:lnTo>
                  <a:lnTo>
                    <a:pt x="112306" y="278612"/>
                  </a:lnTo>
                  <a:close/>
                </a:path>
                <a:path w="447675" h="332739">
                  <a:moveTo>
                    <a:pt x="391172" y="304037"/>
                  </a:moveTo>
                  <a:lnTo>
                    <a:pt x="317538" y="304037"/>
                  </a:lnTo>
                  <a:lnTo>
                    <a:pt x="317538" y="291617"/>
                  </a:lnTo>
                  <a:lnTo>
                    <a:pt x="317538" y="284429"/>
                  </a:lnTo>
                  <a:lnTo>
                    <a:pt x="323354" y="278612"/>
                  </a:lnTo>
                  <a:lnTo>
                    <a:pt x="330555" y="278612"/>
                  </a:lnTo>
                  <a:lnTo>
                    <a:pt x="378167" y="278612"/>
                  </a:lnTo>
                  <a:lnTo>
                    <a:pt x="385356" y="278612"/>
                  </a:lnTo>
                  <a:lnTo>
                    <a:pt x="391172" y="284429"/>
                  </a:lnTo>
                  <a:lnTo>
                    <a:pt x="391172" y="291617"/>
                  </a:lnTo>
                  <a:lnTo>
                    <a:pt x="391172" y="304037"/>
                  </a:lnTo>
                  <a:close/>
                </a:path>
                <a:path w="447675" h="332739">
                  <a:moveTo>
                    <a:pt x="376935" y="278612"/>
                  </a:moveTo>
                  <a:lnTo>
                    <a:pt x="331774" y="278612"/>
                  </a:lnTo>
                  <a:lnTo>
                    <a:pt x="331774" y="99694"/>
                  </a:lnTo>
                  <a:lnTo>
                    <a:pt x="376935" y="99694"/>
                  </a:lnTo>
                  <a:lnTo>
                    <a:pt x="376935" y="278612"/>
                  </a:lnTo>
                  <a:close/>
                </a:path>
              </a:pathLst>
            </a:custGeom>
            <a:ln w="13881">
              <a:solidFill>
                <a:srgbClr val="494C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" name="object 79">
              <a:extLst>
                <a:ext uri="{FF2B5EF4-FFF2-40B4-BE49-F238E27FC236}">
                  <a16:creationId xmlns:a16="http://schemas.microsoft.com/office/drawing/2014/main" id="{85B991BB-BADF-42EB-9DF7-D7F8B810678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78920" y="2525354"/>
              <a:ext cx="106578" cy="137833"/>
            </a:xfrm>
            <a:prstGeom prst="rect">
              <a:avLst/>
            </a:prstGeom>
          </p:spPr>
        </p:pic>
        <p:sp>
          <p:nvSpPr>
            <p:cNvPr id="84" name="object 80">
              <a:extLst>
                <a:ext uri="{FF2B5EF4-FFF2-40B4-BE49-F238E27FC236}">
                  <a16:creationId xmlns:a16="http://schemas.microsoft.com/office/drawing/2014/main" id="{86E35E69-C5F3-4980-B044-4FF1287B2196}"/>
                </a:ext>
              </a:extLst>
            </p:cNvPr>
            <p:cNvSpPr/>
            <p:nvPr/>
          </p:nvSpPr>
          <p:spPr>
            <a:xfrm>
              <a:off x="8108746" y="2313321"/>
              <a:ext cx="447040" cy="181610"/>
            </a:xfrm>
            <a:custGeom>
              <a:avLst/>
              <a:gdLst/>
              <a:ahLst/>
              <a:cxnLst/>
              <a:rect l="l" t="t" r="r" b="b"/>
              <a:pathLst>
                <a:path w="447040" h="181610">
                  <a:moveTo>
                    <a:pt x="282079" y="181063"/>
                  </a:moveTo>
                  <a:lnTo>
                    <a:pt x="285216" y="181063"/>
                  </a:lnTo>
                  <a:lnTo>
                    <a:pt x="287769" y="178511"/>
                  </a:lnTo>
                  <a:lnTo>
                    <a:pt x="287769" y="175361"/>
                  </a:lnTo>
                  <a:lnTo>
                    <a:pt x="287769" y="157200"/>
                  </a:lnTo>
                  <a:lnTo>
                    <a:pt x="287769" y="154051"/>
                  </a:lnTo>
                  <a:lnTo>
                    <a:pt x="285216" y="151511"/>
                  </a:lnTo>
                  <a:lnTo>
                    <a:pt x="282079" y="151511"/>
                  </a:lnTo>
                  <a:lnTo>
                    <a:pt x="164845" y="151511"/>
                  </a:lnTo>
                  <a:lnTo>
                    <a:pt x="161709" y="151511"/>
                  </a:lnTo>
                  <a:lnTo>
                    <a:pt x="159156" y="154051"/>
                  </a:lnTo>
                  <a:lnTo>
                    <a:pt x="159156" y="157200"/>
                  </a:lnTo>
                  <a:lnTo>
                    <a:pt x="159156" y="175361"/>
                  </a:lnTo>
                  <a:lnTo>
                    <a:pt x="159156" y="178511"/>
                  </a:lnTo>
                  <a:lnTo>
                    <a:pt x="161709" y="181063"/>
                  </a:lnTo>
                  <a:lnTo>
                    <a:pt x="164845" y="181063"/>
                  </a:lnTo>
                  <a:lnTo>
                    <a:pt x="282079" y="181063"/>
                  </a:lnTo>
                  <a:close/>
                </a:path>
                <a:path w="447040" h="181610">
                  <a:moveTo>
                    <a:pt x="136194" y="47815"/>
                  </a:moveTo>
                  <a:lnTo>
                    <a:pt x="223469" y="0"/>
                  </a:lnTo>
                  <a:lnTo>
                    <a:pt x="340588" y="64160"/>
                  </a:lnTo>
                  <a:lnTo>
                    <a:pt x="343941" y="66001"/>
                  </a:lnTo>
                  <a:lnTo>
                    <a:pt x="347700" y="66954"/>
                  </a:lnTo>
                  <a:lnTo>
                    <a:pt x="351523" y="66954"/>
                  </a:lnTo>
                  <a:lnTo>
                    <a:pt x="438391" y="66954"/>
                  </a:lnTo>
                  <a:lnTo>
                    <a:pt x="443115" y="66954"/>
                  </a:lnTo>
                  <a:lnTo>
                    <a:pt x="446938" y="70789"/>
                  </a:lnTo>
                  <a:lnTo>
                    <a:pt x="446938" y="75501"/>
                  </a:lnTo>
                  <a:lnTo>
                    <a:pt x="446938" y="104622"/>
                  </a:lnTo>
                  <a:lnTo>
                    <a:pt x="446938" y="109347"/>
                  </a:lnTo>
                  <a:lnTo>
                    <a:pt x="443115" y="113169"/>
                  </a:lnTo>
                  <a:lnTo>
                    <a:pt x="438391" y="113169"/>
                  </a:lnTo>
                  <a:lnTo>
                    <a:pt x="8534" y="113169"/>
                  </a:lnTo>
                  <a:lnTo>
                    <a:pt x="3822" y="113169"/>
                  </a:lnTo>
                  <a:lnTo>
                    <a:pt x="0" y="109347"/>
                  </a:lnTo>
                  <a:lnTo>
                    <a:pt x="0" y="104622"/>
                  </a:lnTo>
                  <a:lnTo>
                    <a:pt x="0" y="75501"/>
                  </a:lnTo>
                  <a:lnTo>
                    <a:pt x="0" y="70789"/>
                  </a:lnTo>
                  <a:lnTo>
                    <a:pt x="3822" y="66954"/>
                  </a:lnTo>
                  <a:lnTo>
                    <a:pt x="8534" y="66954"/>
                  </a:lnTo>
                  <a:lnTo>
                    <a:pt x="95402" y="66954"/>
                  </a:lnTo>
                  <a:lnTo>
                    <a:pt x="99225" y="66954"/>
                  </a:lnTo>
                  <a:lnTo>
                    <a:pt x="102984" y="66001"/>
                  </a:lnTo>
                  <a:lnTo>
                    <a:pt x="106349" y="64160"/>
                  </a:lnTo>
                  <a:lnTo>
                    <a:pt x="136194" y="47815"/>
                  </a:lnTo>
                  <a:close/>
                </a:path>
                <a:path w="447040" h="181610">
                  <a:moveTo>
                    <a:pt x="318960" y="113169"/>
                  </a:moveTo>
                  <a:lnTo>
                    <a:pt x="318960" y="130060"/>
                  </a:lnTo>
                  <a:lnTo>
                    <a:pt x="318960" y="134772"/>
                  </a:lnTo>
                  <a:lnTo>
                    <a:pt x="322783" y="138595"/>
                  </a:lnTo>
                  <a:lnTo>
                    <a:pt x="327494" y="138595"/>
                  </a:lnTo>
                  <a:lnTo>
                    <a:pt x="384060" y="138595"/>
                  </a:lnTo>
                  <a:lnTo>
                    <a:pt x="388772" y="138595"/>
                  </a:lnTo>
                  <a:lnTo>
                    <a:pt x="392595" y="134772"/>
                  </a:lnTo>
                  <a:lnTo>
                    <a:pt x="392595" y="130060"/>
                  </a:lnTo>
                  <a:lnTo>
                    <a:pt x="392595" y="113169"/>
                  </a:lnTo>
                </a:path>
              </a:pathLst>
            </a:custGeom>
            <a:ln w="13881">
              <a:solidFill>
                <a:srgbClr val="494C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1">
              <a:extLst>
                <a:ext uri="{FF2B5EF4-FFF2-40B4-BE49-F238E27FC236}">
                  <a16:creationId xmlns:a16="http://schemas.microsoft.com/office/drawing/2014/main" id="{22B22826-CA48-49D8-A577-57E12340D35F}"/>
                </a:ext>
              </a:extLst>
            </p:cNvPr>
            <p:cNvSpPr/>
            <p:nvPr/>
          </p:nvSpPr>
          <p:spPr>
            <a:xfrm>
              <a:off x="8307459" y="235223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30">
                  <a:moveTo>
                    <a:pt x="24752" y="0"/>
                  </a:moveTo>
                  <a:lnTo>
                    <a:pt x="15114" y="1945"/>
                  </a:lnTo>
                  <a:lnTo>
                    <a:pt x="7246" y="7251"/>
                  </a:lnTo>
                  <a:lnTo>
                    <a:pt x="1944" y="15119"/>
                  </a:lnTo>
                  <a:lnTo>
                    <a:pt x="0" y="24752"/>
                  </a:lnTo>
                  <a:lnTo>
                    <a:pt x="1944" y="34384"/>
                  </a:lnTo>
                  <a:lnTo>
                    <a:pt x="7246" y="42252"/>
                  </a:lnTo>
                  <a:lnTo>
                    <a:pt x="15114" y="47558"/>
                  </a:lnTo>
                  <a:lnTo>
                    <a:pt x="24752" y="49504"/>
                  </a:lnTo>
                  <a:lnTo>
                    <a:pt x="34384" y="47558"/>
                  </a:lnTo>
                  <a:lnTo>
                    <a:pt x="42252" y="42252"/>
                  </a:lnTo>
                  <a:lnTo>
                    <a:pt x="47558" y="34384"/>
                  </a:lnTo>
                  <a:lnTo>
                    <a:pt x="49504" y="24752"/>
                  </a:lnTo>
                  <a:lnTo>
                    <a:pt x="47558" y="15119"/>
                  </a:lnTo>
                  <a:lnTo>
                    <a:pt x="42252" y="7251"/>
                  </a:lnTo>
                  <a:lnTo>
                    <a:pt x="34384" y="1945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2">
              <a:extLst>
                <a:ext uri="{FF2B5EF4-FFF2-40B4-BE49-F238E27FC236}">
                  <a16:creationId xmlns:a16="http://schemas.microsoft.com/office/drawing/2014/main" id="{48B8C0CE-48F0-4B6A-944E-0261BA4163BB}"/>
                </a:ext>
              </a:extLst>
            </p:cNvPr>
            <p:cNvSpPr/>
            <p:nvPr/>
          </p:nvSpPr>
          <p:spPr>
            <a:xfrm>
              <a:off x="8307459" y="235223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30">
                  <a:moveTo>
                    <a:pt x="49504" y="24752"/>
                  </a:moveTo>
                  <a:lnTo>
                    <a:pt x="47558" y="34384"/>
                  </a:lnTo>
                  <a:lnTo>
                    <a:pt x="42252" y="42252"/>
                  </a:lnTo>
                  <a:lnTo>
                    <a:pt x="34384" y="47558"/>
                  </a:lnTo>
                  <a:lnTo>
                    <a:pt x="24752" y="49504"/>
                  </a:lnTo>
                  <a:lnTo>
                    <a:pt x="15114" y="47558"/>
                  </a:lnTo>
                  <a:lnTo>
                    <a:pt x="7246" y="42252"/>
                  </a:lnTo>
                  <a:lnTo>
                    <a:pt x="1944" y="34384"/>
                  </a:lnTo>
                  <a:lnTo>
                    <a:pt x="0" y="24752"/>
                  </a:lnTo>
                  <a:lnTo>
                    <a:pt x="1944" y="15119"/>
                  </a:lnTo>
                  <a:lnTo>
                    <a:pt x="7246" y="7251"/>
                  </a:lnTo>
                  <a:lnTo>
                    <a:pt x="15114" y="1945"/>
                  </a:lnTo>
                  <a:lnTo>
                    <a:pt x="24752" y="0"/>
                  </a:lnTo>
                  <a:lnTo>
                    <a:pt x="34384" y="1945"/>
                  </a:lnTo>
                  <a:lnTo>
                    <a:pt x="42252" y="7251"/>
                  </a:lnTo>
                  <a:lnTo>
                    <a:pt x="47558" y="15119"/>
                  </a:lnTo>
                  <a:lnTo>
                    <a:pt x="49504" y="24752"/>
                  </a:lnTo>
                  <a:close/>
                </a:path>
              </a:pathLst>
            </a:custGeom>
            <a:ln w="12700">
              <a:solidFill>
                <a:srgbClr val="494C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3">
              <a:extLst>
                <a:ext uri="{FF2B5EF4-FFF2-40B4-BE49-F238E27FC236}">
                  <a16:creationId xmlns:a16="http://schemas.microsoft.com/office/drawing/2014/main" id="{F55CDC03-81D7-49DA-8991-37CB1508A07A}"/>
                </a:ext>
              </a:extLst>
            </p:cNvPr>
            <p:cNvSpPr/>
            <p:nvPr/>
          </p:nvSpPr>
          <p:spPr>
            <a:xfrm>
              <a:off x="8288997" y="2534272"/>
              <a:ext cx="86995" cy="120014"/>
            </a:xfrm>
            <a:custGeom>
              <a:avLst/>
              <a:gdLst/>
              <a:ahLst/>
              <a:cxnLst/>
              <a:rect l="l" t="t" r="r" b="b"/>
              <a:pathLst>
                <a:path w="86995" h="120014">
                  <a:moveTo>
                    <a:pt x="86499" y="0"/>
                  </a:moveTo>
                  <a:lnTo>
                    <a:pt x="0" y="0"/>
                  </a:lnTo>
                  <a:lnTo>
                    <a:pt x="0" y="119392"/>
                  </a:lnTo>
                  <a:lnTo>
                    <a:pt x="86499" y="119392"/>
                  </a:lnTo>
                  <a:lnTo>
                    <a:pt x="86499" y="0"/>
                  </a:lnTo>
                  <a:close/>
                </a:path>
              </a:pathLst>
            </a:custGeom>
            <a:solidFill>
              <a:srgbClr val="494C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8" name="object 51">
            <a:extLst>
              <a:ext uri="{FF2B5EF4-FFF2-40B4-BE49-F238E27FC236}">
                <a16:creationId xmlns:a16="http://schemas.microsoft.com/office/drawing/2014/main" id="{DED876E0-CC52-4612-B93D-9C64A8C59B5D}"/>
              </a:ext>
            </a:extLst>
          </p:cNvPr>
          <p:cNvSpPr txBox="1"/>
          <p:nvPr userDrawn="1"/>
        </p:nvSpPr>
        <p:spPr>
          <a:xfrm>
            <a:off x="484188" y="1117230"/>
            <a:ext cx="17024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45" dirty="0">
                <a:solidFill>
                  <a:srgbClr val="494C4E"/>
                </a:solidFill>
                <a:latin typeface="Open Sans Light"/>
                <a:cs typeface="Open Sans Light"/>
              </a:rPr>
              <a:t>2021</a:t>
            </a:r>
            <a:r>
              <a:rPr sz="2300" b="0" spc="95" dirty="0">
                <a:solidFill>
                  <a:srgbClr val="494C4E"/>
                </a:solidFill>
                <a:latin typeface="Open Sans Light"/>
                <a:cs typeface="Open Sans Light"/>
              </a:rPr>
              <a:t> </a:t>
            </a:r>
            <a:r>
              <a:rPr sz="2300" b="0" dirty="0">
                <a:solidFill>
                  <a:srgbClr val="494C4E"/>
                </a:solidFill>
                <a:latin typeface="Open Sans Light"/>
                <a:cs typeface="Open Sans Light"/>
              </a:rPr>
              <a:t>-</a:t>
            </a:r>
            <a:r>
              <a:rPr sz="2300" b="0" spc="95" dirty="0">
                <a:solidFill>
                  <a:srgbClr val="494C4E"/>
                </a:solidFill>
                <a:latin typeface="Open Sans Light"/>
                <a:cs typeface="Open Sans Light"/>
              </a:rPr>
              <a:t> </a:t>
            </a:r>
            <a:r>
              <a:rPr sz="2300" b="0" spc="65" dirty="0">
                <a:solidFill>
                  <a:srgbClr val="494C4E"/>
                </a:solidFill>
                <a:latin typeface="Open Sans Light"/>
                <a:cs typeface="Open Sans Light"/>
              </a:rPr>
              <a:t>2027</a:t>
            </a:r>
            <a:endParaRPr sz="2300" dirty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498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5571" y="980046"/>
            <a:ext cx="461135" cy="605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5025" y="507793"/>
            <a:ext cx="1643388" cy="53292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76806" y="500240"/>
            <a:ext cx="581025" cy="392430"/>
          </a:xfrm>
          <a:custGeom>
            <a:avLst/>
            <a:gdLst/>
            <a:ahLst/>
            <a:cxnLst/>
            <a:rect l="l" t="t" r="r" b="b"/>
            <a:pathLst>
              <a:path w="581025" h="392430">
                <a:moveTo>
                  <a:pt x="580758" y="0"/>
                </a:moveTo>
                <a:lnTo>
                  <a:pt x="0" y="0"/>
                </a:lnTo>
                <a:lnTo>
                  <a:pt x="0" y="392277"/>
                </a:lnTo>
                <a:lnTo>
                  <a:pt x="580758" y="392277"/>
                </a:lnTo>
                <a:lnTo>
                  <a:pt x="58075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569123" y="492569"/>
            <a:ext cx="596265" cy="407670"/>
          </a:xfrm>
          <a:custGeom>
            <a:avLst/>
            <a:gdLst/>
            <a:ahLst/>
            <a:cxnLst/>
            <a:rect l="l" t="t" r="r" b="b"/>
            <a:pathLst>
              <a:path w="596264" h="407669">
                <a:moveTo>
                  <a:pt x="596112" y="15354"/>
                </a:moveTo>
                <a:lnTo>
                  <a:pt x="580758" y="15354"/>
                </a:lnTo>
                <a:lnTo>
                  <a:pt x="580758" y="392277"/>
                </a:lnTo>
                <a:lnTo>
                  <a:pt x="596112" y="392277"/>
                </a:lnTo>
                <a:lnTo>
                  <a:pt x="596112" y="15354"/>
                </a:lnTo>
                <a:close/>
              </a:path>
              <a:path w="596264" h="407669">
                <a:moveTo>
                  <a:pt x="596112" y="0"/>
                </a:moveTo>
                <a:lnTo>
                  <a:pt x="0" y="0"/>
                </a:lnTo>
                <a:lnTo>
                  <a:pt x="0" y="15240"/>
                </a:lnTo>
                <a:lnTo>
                  <a:pt x="0" y="392430"/>
                </a:lnTo>
                <a:lnTo>
                  <a:pt x="0" y="407670"/>
                </a:lnTo>
                <a:lnTo>
                  <a:pt x="596112" y="407670"/>
                </a:lnTo>
                <a:lnTo>
                  <a:pt x="596112" y="392430"/>
                </a:lnTo>
                <a:lnTo>
                  <a:pt x="15367" y="392430"/>
                </a:lnTo>
                <a:lnTo>
                  <a:pt x="15367" y="15240"/>
                </a:lnTo>
                <a:lnTo>
                  <a:pt x="596112" y="15240"/>
                </a:lnTo>
                <a:lnTo>
                  <a:pt x="596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847564" y="553006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69" h="37465">
                <a:moveTo>
                  <a:pt x="19519" y="0"/>
                </a:moveTo>
                <a:lnTo>
                  <a:pt x="14947" y="14274"/>
                </a:lnTo>
                <a:lnTo>
                  <a:pt x="0" y="14236"/>
                </a:lnTo>
                <a:lnTo>
                  <a:pt x="12115" y="22948"/>
                </a:lnTo>
                <a:lnTo>
                  <a:pt x="7569" y="37033"/>
                </a:lnTo>
                <a:lnTo>
                  <a:pt x="19519" y="28333"/>
                </a:lnTo>
                <a:lnTo>
                  <a:pt x="31445" y="37033"/>
                </a:lnTo>
                <a:lnTo>
                  <a:pt x="26898" y="22948"/>
                </a:lnTo>
                <a:lnTo>
                  <a:pt x="39027" y="14236"/>
                </a:lnTo>
                <a:lnTo>
                  <a:pt x="24066" y="14236"/>
                </a:lnTo>
                <a:lnTo>
                  <a:pt x="1951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40658" y="569588"/>
            <a:ext cx="84176" cy="8230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724068" y="676527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69" h="37465">
                <a:moveTo>
                  <a:pt x="19507" y="0"/>
                </a:moveTo>
                <a:lnTo>
                  <a:pt x="14960" y="14287"/>
                </a:lnTo>
                <a:lnTo>
                  <a:pt x="0" y="14249"/>
                </a:lnTo>
                <a:lnTo>
                  <a:pt x="12115" y="22948"/>
                </a:lnTo>
                <a:lnTo>
                  <a:pt x="7581" y="37045"/>
                </a:lnTo>
                <a:lnTo>
                  <a:pt x="19507" y="28346"/>
                </a:lnTo>
                <a:lnTo>
                  <a:pt x="31457" y="37045"/>
                </a:lnTo>
                <a:lnTo>
                  <a:pt x="26911" y="22948"/>
                </a:lnTo>
                <a:lnTo>
                  <a:pt x="39001" y="14249"/>
                </a:lnTo>
                <a:lnTo>
                  <a:pt x="24104" y="14249"/>
                </a:lnTo>
                <a:lnTo>
                  <a:pt x="1950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0656" y="738357"/>
            <a:ext cx="84274" cy="8233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847547" y="800013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69" h="37465">
                <a:moveTo>
                  <a:pt x="19519" y="0"/>
                </a:moveTo>
                <a:lnTo>
                  <a:pt x="14960" y="14287"/>
                </a:lnTo>
                <a:lnTo>
                  <a:pt x="0" y="14274"/>
                </a:lnTo>
                <a:lnTo>
                  <a:pt x="12128" y="22987"/>
                </a:lnTo>
                <a:lnTo>
                  <a:pt x="7607" y="37071"/>
                </a:lnTo>
                <a:lnTo>
                  <a:pt x="19545" y="28371"/>
                </a:lnTo>
                <a:lnTo>
                  <a:pt x="31457" y="37071"/>
                </a:lnTo>
                <a:lnTo>
                  <a:pt x="26911" y="22987"/>
                </a:lnTo>
                <a:lnTo>
                  <a:pt x="39039" y="14274"/>
                </a:lnTo>
                <a:lnTo>
                  <a:pt x="24104" y="14274"/>
                </a:lnTo>
                <a:lnTo>
                  <a:pt x="1951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09243" y="685416"/>
            <a:ext cx="103736" cy="13527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09429" y="569598"/>
            <a:ext cx="84073" cy="8212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683691" y="392281"/>
            <a:ext cx="353695" cy="129539"/>
          </a:xfrm>
          <a:custGeom>
            <a:avLst/>
            <a:gdLst/>
            <a:ahLst/>
            <a:cxnLst/>
            <a:rect l="l" t="t" r="r" b="b"/>
            <a:pathLst>
              <a:path w="353695" h="129540">
                <a:moveTo>
                  <a:pt x="322516" y="0"/>
                </a:moveTo>
                <a:lnTo>
                  <a:pt x="102298" y="88"/>
                </a:lnTo>
                <a:lnTo>
                  <a:pt x="0" y="129387"/>
                </a:lnTo>
                <a:lnTo>
                  <a:pt x="220306" y="129311"/>
                </a:lnTo>
                <a:lnTo>
                  <a:pt x="189725" y="177"/>
                </a:lnTo>
                <a:lnTo>
                  <a:pt x="322516" y="228"/>
                </a:lnTo>
                <a:lnTo>
                  <a:pt x="353136" y="129260"/>
                </a:lnTo>
                <a:lnTo>
                  <a:pt x="322516" y="0"/>
                </a:lnTo>
                <a:close/>
              </a:path>
            </a:pathLst>
          </a:custGeom>
          <a:solidFill>
            <a:srgbClr val="FFCE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73423" y="392469"/>
            <a:ext cx="183385" cy="34312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565620" y="541868"/>
            <a:ext cx="353695" cy="129539"/>
          </a:xfrm>
          <a:custGeom>
            <a:avLst/>
            <a:gdLst/>
            <a:ahLst/>
            <a:cxnLst/>
            <a:rect l="l" t="t" r="r" b="b"/>
            <a:pathLst>
              <a:path w="353695" h="129540">
                <a:moveTo>
                  <a:pt x="322503" y="0"/>
                </a:moveTo>
                <a:lnTo>
                  <a:pt x="102298" y="88"/>
                </a:lnTo>
                <a:lnTo>
                  <a:pt x="0" y="129387"/>
                </a:lnTo>
                <a:lnTo>
                  <a:pt x="220306" y="129311"/>
                </a:lnTo>
                <a:lnTo>
                  <a:pt x="189725" y="177"/>
                </a:lnTo>
                <a:lnTo>
                  <a:pt x="322516" y="228"/>
                </a:lnTo>
                <a:lnTo>
                  <a:pt x="353136" y="129260"/>
                </a:lnTo>
                <a:lnTo>
                  <a:pt x="322503" y="0"/>
                </a:lnTo>
                <a:close/>
              </a:path>
            </a:pathLst>
          </a:custGeom>
          <a:solidFill>
            <a:srgbClr val="A5D06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755350" y="542056"/>
            <a:ext cx="183385" cy="34312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9979967" y="606145"/>
            <a:ext cx="353695" cy="129539"/>
          </a:xfrm>
          <a:custGeom>
            <a:avLst/>
            <a:gdLst/>
            <a:ahLst/>
            <a:cxnLst/>
            <a:rect l="l" t="t" r="r" b="b"/>
            <a:pathLst>
              <a:path w="353695" h="129540">
                <a:moveTo>
                  <a:pt x="322503" y="0"/>
                </a:moveTo>
                <a:lnTo>
                  <a:pt x="102298" y="88"/>
                </a:lnTo>
                <a:lnTo>
                  <a:pt x="0" y="129387"/>
                </a:lnTo>
                <a:lnTo>
                  <a:pt x="220306" y="129311"/>
                </a:lnTo>
                <a:lnTo>
                  <a:pt x="189738" y="177"/>
                </a:lnTo>
                <a:lnTo>
                  <a:pt x="322516" y="228"/>
                </a:lnTo>
                <a:lnTo>
                  <a:pt x="353123" y="129260"/>
                </a:lnTo>
                <a:lnTo>
                  <a:pt x="322503" y="0"/>
                </a:lnTo>
                <a:close/>
              </a:path>
            </a:pathLst>
          </a:custGeom>
          <a:solidFill>
            <a:srgbClr val="5FC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69698" y="606333"/>
            <a:ext cx="183386" cy="343123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860884" y="755623"/>
            <a:ext cx="353695" cy="129539"/>
          </a:xfrm>
          <a:custGeom>
            <a:avLst/>
            <a:gdLst/>
            <a:ahLst/>
            <a:cxnLst/>
            <a:rect l="l" t="t" r="r" b="b"/>
            <a:pathLst>
              <a:path w="353695" h="129540">
                <a:moveTo>
                  <a:pt x="322503" y="0"/>
                </a:moveTo>
                <a:lnTo>
                  <a:pt x="102298" y="88"/>
                </a:lnTo>
                <a:lnTo>
                  <a:pt x="0" y="129387"/>
                </a:lnTo>
                <a:lnTo>
                  <a:pt x="220319" y="129311"/>
                </a:lnTo>
                <a:lnTo>
                  <a:pt x="189725" y="190"/>
                </a:lnTo>
                <a:lnTo>
                  <a:pt x="322516" y="228"/>
                </a:lnTo>
                <a:lnTo>
                  <a:pt x="353136" y="129260"/>
                </a:lnTo>
                <a:lnTo>
                  <a:pt x="322503" y="0"/>
                </a:lnTo>
                <a:close/>
              </a:path>
            </a:pathLst>
          </a:custGeom>
          <a:solidFill>
            <a:srgbClr val="5CAE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50616" y="755813"/>
            <a:ext cx="183386" cy="343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6401" y="419101"/>
            <a:ext cx="3860596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034EA2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85" r:id="rId3"/>
    <p:sldLayoutId id="2147483662" r:id="rId4"/>
    <p:sldLayoutId id="214748368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71" y="980046"/>
            <a:ext cx="461135" cy="605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025" y="507793"/>
            <a:ext cx="1643388" cy="53292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76806" y="500240"/>
            <a:ext cx="581025" cy="392430"/>
          </a:xfrm>
          <a:custGeom>
            <a:avLst/>
            <a:gdLst/>
            <a:ahLst/>
            <a:cxnLst/>
            <a:rect l="l" t="t" r="r" b="b"/>
            <a:pathLst>
              <a:path w="581025" h="392430">
                <a:moveTo>
                  <a:pt x="580758" y="0"/>
                </a:moveTo>
                <a:lnTo>
                  <a:pt x="0" y="0"/>
                </a:lnTo>
                <a:lnTo>
                  <a:pt x="0" y="392277"/>
                </a:lnTo>
                <a:lnTo>
                  <a:pt x="580758" y="392277"/>
                </a:lnTo>
                <a:lnTo>
                  <a:pt x="58075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569123" y="492569"/>
            <a:ext cx="596265" cy="407670"/>
          </a:xfrm>
          <a:custGeom>
            <a:avLst/>
            <a:gdLst/>
            <a:ahLst/>
            <a:cxnLst/>
            <a:rect l="l" t="t" r="r" b="b"/>
            <a:pathLst>
              <a:path w="596264" h="407669">
                <a:moveTo>
                  <a:pt x="596112" y="15354"/>
                </a:moveTo>
                <a:lnTo>
                  <a:pt x="580758" y="15354"/>
                </a:lnTo>
                <a:lnTo>
                  <a:pt x="580758" y="392277"/>
                </a:lnTo>
                <a:lnTo>
                  <a:pt x="596112" y="392277"/>
                </a:lnTo>
                <a:lnTo>
                  <a:pt x="596112" y="15354"/>
                </a:lnTo>
                <a:close/>
              </a:path>
              <a:path w="596264" h="407669">
                <a:moveTo>
                  <a:pt x="596112" y="0"/>
                </a:moveTo>
                <a:lnTo>
                  <a:pt x="0" y="0"/>
                </a:lnTo>
                <a:lnTo>
                  <a:pt x="0" y="15240"/>
                </a:lnTo>
                <a:lnTo>
                  <a:pt x="0" y="392430"/>
                </a:lnTo>
                <a:lnTo>
                  <a:pt x="0" y="407670"/>
                </a:lnTo>
                <a:lnTo>
                  <a:pt x="596112" y="407670"/>
                </a:lnTo>
                <a:lnTo>
                  <a:pt x="596112" y="392430"/>
                </a:lnTo>
                <a:lnTo>
                  <a:pt x="15367" y="392430"/>
                </a:lnTo>
                <a:lnTo>
                  <a:pt x="15367" y="15240"/>
                </a:lnTo>
                <a:lnTo>
                  <a:pt x="596112" y="15240"/>
                </a:lnTo>
                <a:lnTo>
                  <a:pt x="596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847564" y="553006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69" h="37465">
                <a:moveTo>
                  <a:pt x="19519" y="0"/>
                </a:moveTo>
                <a:lnTo>
                  <a:pt x="14947" y="14274"/>
                </a:lnTo>
                <a:lnTo>
                  <a:pt x="0" y="14236"/>
                </a:lnTo>
                <a:lnTo>
                  <a:pt x="12115" y="22948"/>
                </a:lnTo>
                <a:lnTo>
                  <a:pt x="7569" y="37033"/>
                </a:lnTo>
                <a:lnTo>
                  <a:pt x="19519" y="28333"/>
                </a:lnTo>
                <a:lnTo>
                  <a:pt x="31445" y="37033"/>
                </a:lnTo>
                <a:lnTo>
                  <a:pt x="26898" y="22948"/>
                </a:lnTo>
                <a:lnTo>
                  <a:pt x="39027" y="14236"/>
                </a:lnTo>
                <a:lnTo>
                  <a:pt x="24066" y="14236"/>
                </a:lnTo>
                <a:lnTo>
                  <a:pt x="1951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0658" y="569588"/>
            <a:ext cx="84176" cy="8230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724068" y="676527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69" h="37465">
                <a:moveTo>
                  <a:pt x="19507" y="0"/>
                </a:moveTo>
                <a:lnTo>
                  <a:pt x="14960" y="14287"/>
                </a:lnTo>
                <a:lnTo>
                  <a:pt x="0" y="14249"/>
                </a:lnTo>
                <a:lnTo>
                  <a:pt x="12115" y="22948"/>
                </a:lnTo>
                <a:lnTo>
                  <a:pt x="7581" y="37045"/>
                </a:lnTo>
                <a:lnTo>
                  <a:pt x="19507" y="28346"/>
                </a:lnTo>
                <a:lnTo>
                  <a:pt x="31457" y="37045"/>
                </a:lnTo>
                <a:lnTo>
                  <a:pt x="26911" y="22948"/>
                </a:lnTo>
                <a:lnTo>
                  <a:pt x="39001" y="14249"/>
                </a:lnTo>
                <a:lnTo>
                  <a:pt x="24104" y="14249"/>
                </a:lnTo>
                <a:lnTo>
                  <a:pt x="1950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0656" y="738357"/>
            <a:ext cx="84274" cy="8233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847547" y="800013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69" h="37465">
                <a:moveTo>
                  <a:pt x="19519" y="0"/>
                </a:moveTo>
                <a:lnTo>
                  <a:pt x="14960" y="14287"/>
                </a:lnTo>
                <a:lnTo>
                  <a:pt x="0" y="14274"/>
                </a:lnTo>
                <a:lnTo>
                  <a:pt x="12128" y="22987"/>
                </a:lnTo>
                <a:lnTo>
                  <a:pt x="7607" y="37071"/>
                </a:lnTo>
                <a:lnTo>
                  <a:pt x="19545" y="28371"/>
                </a:lnTo>
                <a:lnTo>
                  <a:pt x="31457" y="37071"/>
                </a:lnTo>
                <a:lnTo>
                  <a:pt x="26911" y="22987"/>
                </a:lnTo>
                <a:lnTo>
                  <a:pt x="39039" y="14274"/>
                </a:lnTo>
                <a:lnTo>
                  <a:pt x="24104" y="14274"/>
                </a:lnTo>
                <a:lnTo>
                  <a:pt x="1951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9243" y="685416"/>
            <a:ext cx="103736" cy="13527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9429" y="569598"/>
            <a:ext cx="84073" cy="82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6401" y="419101"/>
            <a:ext cx="3860596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034EA2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7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4703" y="5978103"/>
            <a:ext cx="137160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us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social</a:t>
            </a:r>
            <a:r>
              <a:rPr sz="85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media:</a:t>
            </a:r>
            <a:endParaRPr sz="850" dirty="0">
              <a:latin typeface="Open Sans"/>
              <a:cs typeface="Open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18" name="object 18"/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89217" y="426131"/>
            <a:ext cx="551688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50" b="1" spc="30" dirty="0">
                <a:solidFill>
                  <a:srgbClr val="034EA2"/>
                </a:solidFill>
                <a:latin typeface="Open Sans"/>
                <a:cs typeface="Open Sans"/>
              </a:rPr>
              <a:t>An</a:t>
            </a:r>
            <a:r>
              <a:rPr sz="2150" b="1" spc="2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35" dirty="0">
                <a:solidFill>
                  <a:srgbClr val="034EA2"/>
                </a:solidFill>
                <a:latin typeface="Open Sans"/>
                <a:cs typeface="Open Sans"/>
              </a:rPr>
              <a:t>accelerator</a:t>
            </a:r>
            <a:endParaRPr sz="215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150" b="1" spc="30" dirty="0">
                <a:solidFill>
                  <a:srgbClr val="034EA2"/>
                </a:solidFill>
                <a:latin typeface="Open Sans"/>
                <a:cs typeface="Open Sans"/>
              </a:rPr>
              <a:t>for</a:t>
            </a:r>
            <a:r>
              <a:rPr sz="2150" b="1" spc="2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35" dirty="0">
                <a:solidFill>
                  <a:srgbClr val="034EA2"/>
                </a:solidFill>
                <a:latin typeface="Open Sans"/>
                <a:cs typeface="Open Sans"/>
              </a:rPr>
              <a:t>regional</a:t>
            </a:r>
            <a:r>
              <a:rPr sz="2150" b="1" spc="2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40" dirty="0">
                <a:solidFill>
                  <a:srgbClr val="034EA2"/>
                </a:solidFill>
                <a:latin typeface="Open Sans"/>
                <a:cs typeface="Open Sans"/>
              </a:rPr>
              <a:t>development</a:t>
            </a:r>
            <a:endParaRPr sz="2150" dirty="0">
              <a:latin typeface="Open Sans"/>
              <a:cs typeface="Open Sans"/>
            </a:endParaRPr>
          </a:p>
          <a:p>
            <a:pPr marL="1270" algn="ctr">
              <a:lnSpc>
                <a:spcPct val="100000"/>
              </a:lnSpc>
              <a:spcBef>
                <a:spcPts val="1125"/>
              </a:spcBef>
            </a:pP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Interreg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Europe</a:t>
            </a:r>
            <a:r>
              <a:rPr sz="1100" b="1" spc="6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helps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governments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at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all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levels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improve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their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regional</a:t>
            </a:r>
            <a:endParaRPr sz="1100" dirty="0">
              <a:latin typeface="Open Sans Light"/>
              <a:cs typeface="Open Sans Light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development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policies,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including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their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Structural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Funds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programmes,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1" spc="20" dirty="0">
                <a:solidFill>
                  <a:srgbClr val="034EA2"/>
                </a:solidFill>
                <a:latin typeface="Open Sans Semibold"/>
                <a:cs typeface="Open Sans Semibold"/>
              </a:rPr>
              <a:t>four</a:t>
            </a:r>
            <a:r>
              <a:rPr sz="1100" b="1" spc="7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30" dirty="0">
                <a:solidFill>
                  <a:srgbClr val="034EA2"/>
                </a:solidFill>
                <a:latin typeface="Open Sans Semibold"/>
                <a:cs typeface="Open Sans Semibold"/>
              </a:rPr>
              <a:t>areas.</a:t>
            </a:r>
            <a:endParaRPr sz="1100" dirty="0">
              <a:latin typeface="Open Sans Semibold"/>
              <a:cs typeface="Open Sans Semi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51869" y="2556375"/>
            <a:ext cx="85026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3830">
              <a:lnSpc>
                <a:spcPct val="113599"/>
              </a:lnSpc>
              <a:spcBef>
                <a:spcPts val="100"/>
              </a:spcBef>
            </a:pPr>
            <a:r>
              <a:rPr sz="850" b="1" spc="-5" dirty="0">
                <a:solidFill>
                  <a:srgbClr val="FFFFFF"/>
                </a:solidFill>
                <a:latin typeface="Open Sans"/>
                <a:cs typeface="Open Sans"/>
              </a:rPr>
              <a:t>Research </a:t>
            </a:r>
            <a:r>
              <a:rPr sz="850" b="1" dirty="0">
                <a:solidFill>
                  <a:srgbClr val="FFFFFF"/>
                </a:solidFill>
                <a:latin typeface="Open Sans"/>
                <a:cs typeface="Open Sans"/>
              </a:rPr>
              <a:t> and</a:t>
            </a:r>
            <a:r>
              <a:rPr sz="85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50" b="1" spc="-5" dirty="0">
                <a:solidFill>
                  <a:srgbClr val="FFFFFF"/>
                </a:solidFill>
                <a:latin typeface="Open Sans"/>
                <a:cs typeface="Open Sans"/>
              </a:rPr>
              <a:t>innovation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0119" y="2556372"/>
            <a:ext cx="919480" cy="3200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35"/>
              </a:spcBef>
            </a:pPr>
            <a:r>
              <a:rPr sz="850" b="1" dirty="0">
                <a:solidFill>
                  <a:srgbClr val="FFFFFF"/>
                </a:solidFill>
                <a:latin typeface="Open Sans"/>
                <a:cs typeface="Open Sans"/>
              </a:rPr>
              <a:t>SME</a:t>
            </a:r>
            <a:endParaRPr sz="85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850" b="1" spc="-5" dirty="0">
                <a:solidFill>
                  <a:srgbClr val="FFFFFF"/>
                </a:solidFill>
                <a:latin typeface="Open Sans"/>
                <a:cs typeface="Open Sans"/>
              </a:rPr>
              <a:t>competitiveness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71729" y="2556384"/>
            <a:ext cx="6616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13599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Open Sans"/>
                <a:cs typeface="Open Sans"/>
              </a:rPr>
              <a:t>Low-carbon  economy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85766" y="5393386"/>
            <a:ext cx="718820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Exchange of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good practice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and</a:t>
            </a:r>
            <a:r>
              <a:rPr sz="650" b="1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experience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3952" y="5393386"/>
            <a:ext cx="586105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Increase of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professional  capacity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04570" y="5393472"/>
            <a:ext cx="505459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Accelerate  policy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change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48880" y="4097030"/>
            <a:ext cx="245935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185"/>
              </a:lnSpc>
              <a:spcBef>
                <a:spcPts val="100"/>
              </a:spcBef>
              <a:tabLst>
                <a:tab pos="2218055" algn="l"/>
              </a:tabLst>
            </a:pPr>
            <a:r>
              <a:rPr sz="4200" b="1" spc="75" baseline="-33730" dirty="0">
                <a:solidFill>
                  <a:srgbClr val="034EA2"/>
                </a:solidFill>
                <a:latin typeface="Open Sans Semibold"/>
                <a:cs typeface="Open Sans Semibold"/>
              </a:rPr>
              <a:t>258</a:t>
            </a:r>
            <a:r>
              <a:rPr sz="4200" b="1" spc="82" baseline="-3373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Project</a:t>
            </a:r>
            <a:r>
              <a:rPr sz="650" b="1" spc="4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partnerships	</a:t>
            </a:r>
            <a:r>
              <a:rPr sz="4200" b="1" baseline="-33730" dirty="0">
                <a:solidFill>
                  <a:srgbClr val="034EA2"/>
                </a:solidFill>
                <a:latin typeface="Open Sans Semibold"/>
                <a:cs typeface="Open Sans Semibold"/>
              </a:rPr>
              <a:t>4</a:t>
            </a:r>
            <a:endParaRPr sz="4200" baseline="-33730" dirty="0">
              <a:latin typeface="Open Sans Semibold"/>
              <a:cs typeface="Open Sans Semibold"/>
            </a:endParaRPr>
          </a:p>
          <a:p>
            <a:pPr marL="767715">
              <a:lnSpc>
                <a:spcPts val="605"/>
              </a:lnSpc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among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institutions</a:t>
            </a:r>
            <a:endParaRPr sz="650" dirty="0">
              <a:latin typeface="Open Sans"/>
              <a:cs typeface="Open Sans"/>
            </a:endParaRPr>
          </a:p>
          <a:p>
            <a:pPr marL="767715">
              <a:lnSpc>
                <a:spcPct val="100000"/>
              </a:lnSpc>
              <a:spcBef>
                <a:spcPts val="80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from</a:t>
            </a: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all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over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Europe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85766" y="4360561"/>
            <a:ext cx="909955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322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MEUR allocated </a:t>
            </a:r>
            <a:r>
              <a:rPr sz="650" b="1" spc="-16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to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cooperation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projects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04555" y="4360647"/>
            <a:ext cx="694055" cy="462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Policy</a:t>
            </a:r>
            <a:r>
              <a:rPr sz="650" b="1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learning </a:t>
            </a:r>
            <a:r>
              <a:rPr sz="650" b="1" spc="-16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services for</a:t>
            </a:r>
            <a:endParaRPr sz="650" dirty="0">
              <a:latin typeface="Open Sans"/>
              <a:cs typeface="Open Sans"/>
            </a:endParaRPr>
          </a:p>
          <a:p>
            <a:pPr marL="12700" marR="67945">
              <a:lnSpc>
                <a:spcPct val="110300"/>
              </a:lnSpc>
            </a:pP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all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European </a:t>
            </a:r>
            <a:r>
              <a:rPr sz="650" b="1" spc="4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policymakers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46764" y="3436297"/>
            <a:ext cx="48031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715" algn="ctr">
              <a:lnSpc>
                <a:spcPct val="106100"/>
              </a:lnSpc>
              <a:spcBef>
                <a:spcPts val="100"/>
              </a:spcBef>
            </a:pP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Our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cooperation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projects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Policy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Learning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Platform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create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Open Sans Light"/>
                <a:cs typeface="Open Sans Light"/>
              </a:rPr>
              <a:t>a </a:t>
            </a:r>
            <a:r>
              <a:rPr sz="110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unique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policy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learning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environment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which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national,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regional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local </a:t>
            </a:r>
            <a:r>
              <a:rPr sz="1100" b="0" spc="-2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governments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can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share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solutions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good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practices.</a:t>
            </a:r>
            <a:endParaRPr sz="1100" dirty="0">
              <a:latin typeface="Open Sans Light"/>
              <a:cs typeface="Open Sans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05590" y="5447301"/>
            <a:ext cx="5581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0" spc="50" dirty="0">
                <a:solidFill>
                  <a:srgbClr val="034EA2"/>
                </a:solidFill>
                <a:latin typeface="Open Sans Light"/>
                <a:cs typeface="Open Sans Light"/>
              </a:rPr>
              <a:t>What</a:t>
            </a:r>
            <a:endParaRPr sz="1700" dirty="0">
              <a:latin typeface="Open Sans Light"/>
              <a:cs typeface="Open Sans Ligh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26038" y="4423504"/>
            <a:ext cx="93789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0" spc="30" dirty="0">
                <a:solidFill>
                  <a:srgbClr val="034EA2"/>
                </a:solidFill>
                <a:latin typeface="Open Sans Light"/>
                <a:cs typeface="Open Sans Light"/>
              </a:rPr>
              <a:t>Key</a:t>
            </a:r>
            <a:r>
              <a:rPr sz="1700" b="0" spc="25" dirty="0">
                <a:solidFill>
                  <a:srgbClr val="034EA2"/>
                </a:solidFill>
                <a:latin typeface="Open Sans Light"/>
                <a:cs typeface="Open Sans Light"/>
              </a:rPr>
              <a:t> </a:t>
            </a:r>
            <a:r>
              <a:rPr sz="1700" b="0" spc="50" dirty="0">
                <a:solidFill>
                  <a:srgbClr val="034EA2"/>
                </a:solidFill>
                <a:latin typeface="Open Sans Light"/>
                <a:cs typeface="Open Sans Light"/>
              </a:rPr>
              <a:t>facts</a:t>
            </a:r>
            <a:endParaRPr sz="1700" dirty="0">
              <a:latin typeface="Open Sans Light"/>
              <a:cs typeface="Open Sans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10747" y="6388442"/>
            <a:ext cx="1052830" cy="320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b="0" spc="30" dirty="0">
                <a:solidFill>
                  <a:srgbClr val="034EA2"/>
                </a:solidFill>
                <a:latin typeface="Open Sans Light"/>
                <a:cs typeface="Open Sans Light"/>
              </a:rPr>
              <a:t>For</a:t>
            </a:r>
            <a:r>
              <a:rPr sz="1700" b="0" spc="25" dirty="0">
                <a:solidFill>
                  <a:srgbClr val="034EA2"/>
                </a:solidFill>
                <a:latin typeface="Open Sans Light"/>
                <a:cs typeface="Open Sans Light"/>
              </a:rPr>
              <a:t> </a:t>
            </a:r>
            <a:r>
              <a:rPr sz="1700" b="0" spc="50" dirty="0">
                <a:solidFill>
                  <a:srgbClr val="034EA2"/>
                </a:solidFill>
                <a:latin typeface="Open Sans Light"/>
                <a:cs typeface="Open Sans Light"/>
              </a:rPr>
              <a:t>whom</a:t>
            </a:r>
            <a:endParaRPr sz="1700" dirty="0">
              <a:latin typeface="Open Sans Light"/>
              <a:cs typeface="Open Sans Ligh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85766" y="6497033"/>
            <a:ext cx="454659" cy="361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0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Regions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in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30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countries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03952" y="6497033"/>
            <a:ext cx="848994" cy="361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0"/>
              </a:spcBef>
            </a:pP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Governments, </a:t>
            </a:r>
            <a:r>
              <a:rPr sz="650" b="1" spc="4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public and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 private </a:t>
            </a:r>
            <a:r>
              <a:rPr sz="650" b="1" spc="-15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institutions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70" name="object 35">
            <a:extLst>
              <a:ext uri="{FF2B5EF4-FFF2-40B4-BE49-F238E27FC236}">
                <a16:creationId xmlns:a16="http://schemas.microsoft.com/office/drawing/2014/main" id="{EC6609BB-BF4F-495E-A5C3-7ABF7971C9D5}"/>
              </a:ext>
            </a:extLst>
          </p:cNvPr>
          <p:cNvSpPr txBox="1"/>
          <p:nvPr/>
        </p:nvSpPr>
        <p:spPr>
          <a:xfrm>
            <a:off x="6891268" y="2576257"/>
            <a:ext cx="858635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spcBef>
                <a:spcPts val="100"/>
              </a:spcBef>
            </a:pPr>
            <a:r>
              <a:rPr lang="en-US" sz="850" b="1" dirty="0">
                <a:solidFill>
                  <a:srgbClr val="FFFFFF"/>
                </a:solidFill>
                <a:latin typeface="Open Sans"/>
                <a:cs typeface="Open Sans"/>
              </a:rPr>
              <a:t>Environment and resource efficiency</a:t>
            </a:r>
            <a:endParaRPr sz="85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529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4703" y="5978103"/>
            <a:ext cx="137160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us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social</a:t>
            </a:r>
            <a:r>
              <a:rPr sz="85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media:</a:t>
            </a:r>
            <a:endParaRPr sz="850" dirty="0">
              <a:latin typeface="Open Sans"/>
              <a:cs typeface="Open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451608" y="7033450"/>
            <a:ext cx="1606550" cy="25400"/>
            <a:chOff x="8451608" y="7033450"/>
            <a:chExt cx="1606550" cy="25400"/>
          </a:xfrm>
        </p:grpSpPr>
        <p:sp>
          <p:nvSpPr>
            <p:cNvPr id="18" name="object 18"/>
            <p:cNvSpPr/>
            <p:nvPr/>
          </p:nvSpPr>
          <p:spPr>
            <a:xfrm>
              <a:off x="8451608" y="7033450"/>
              <a:ext cx="439420" cy="25400"/>
            </a:xfrm>
            <a:custGeom>
              <a:avLst/>
              <a:gdLst/>
              <a:ahLst/>
              <a:cxnLst/>
              <a:rect l="l" t="t" r="r" b="b"/>
              <a:pathLst>
                <a:path w="439420" h="25400">
                  <a:moveTo>
                    <a:pt x="439242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439242" y="25311"/>
                  </a:lnTo>
                  <a:lnTo>
                    <a:pt x="439242" y="0"/>
                  </a:lnTo>
                  <a:close/>
                </a:path>
              </a:pathLst>
            </a:custGeom>
            <a:solidFill>
              <a:srgbClr val="FFC4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88560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00BDD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74949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109E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663036" y="7033450"/>
              <a:ext cx="394970" cy="25400"/>
            </a:xfrm>
            <a:custGeom>
              <a:avLst/>
              <a:gdLst/>
              <a:ahLst/>
              <a:cxnLst/>
              <a:rect l="l" t="t" r="r" b="b"/>
              <a:pathLst>
                <a:path w="394970" h="25400">
                  <a:moveTo>
                    <a:pt x="394601" y="0"/>
                  </a:moveTo>
                  <a:lnTo>
                    <a:pt x="0" y="0"/>
                  </a:lnTo>
                  <a:lnTo>
                    <a:pt x="0" y="25311"/>
                  </a:lnTo>
                  <a:lnTo>
                    <a:pt x="394601" y="25311"/>
                  </a:lnTo>
                  <a:lnTo>
                    <a:pt x="394601" y="0"/>
                  </a:lnTo>
                  <a:close/>
                </a:path>
              </a:pathLst>
            </a:custGeom>
            <a:solidFill>
              <a:srgbClr val="8FC7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71995" y="3542554"/>
            <a:ext cx="47523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-106045">
              <a:lnSpc>
                <a:spcPct val="1061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Interreg</a:t>
            </a:r>
            <a:r>
              <a:rPr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Europe</a:t>
            </a:r>
            <a:r>
              <a:rPr sz="1100" b="1" spc="6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helps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governments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at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all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levels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improve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their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regional </a:t>
            </a:r>
            <a:r>
              <a:rPr sz="1100" b="0" spc="-2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development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policies,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including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their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Structural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Funds</a:t>
            </a:r>
            <a:r>
              <a:rPr sz="110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programmes.</a:t>
            </a:r>
            <a:endParaRPr sz="1100" dirty="0">
              <a:latin typeface="Open Sans Light"/>
              <a:cs typeface="Open Sans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70225" y="5314734"/>
            <a:ext cx="609600" cy="542925"/>
          </a:xfrm>
          <a:custGeom>
            <a:avLst/>
            <a:gdLst/>
            <a:ahLst/>
            <a:cxnLst/>
            <a:rect l="l" t="t" r="r" b="b"/>
            <a:pathLst>
              <a:path w="609600" h="542925">
                <a:moveTo>
                  <a:pt x="346303" y="376643"/>
                </a:moveTo>
                <a:lnTo>
                  <a:pt x="345897" y="374891"/>
                </a:lnTo>
                <a:lnTo>
                  <a:pt x="344398" y="366903"/>
                </a:lnTo>
                <a:lnTo>
                  <a:pt x="338848" y="358406"/>
                </a:lnTo>
                <a:lnTo>
                  <a:pt x="198462" y="218020"/>
                </a:lnTo>
                <a:lnTo>
                  <a:pt x="190042" y="212547"/>
                </a:lnTo>
                <a:lnTo>
                  <a:pt x="180136" y="210578"/>
                </a:lnTo>
                <a:lnTo>
                  <a:pt x="170243" y="212344"/>
                </a:lnTo>
                <a:lnTo>
                  <a:pt x="161899" y="218020"/>
                </a:lnTo>
                <a:lnTo>
                  <a:pt x="156464" y="226644"/>
                </a:lnTo>
                <a:lnTo>
                  <a:pt x="154495" y="236321"/>
                </a:lnTo>
                <a:lnTo>
                  <a:pt x="156235" y="245973"/>
                </a:lnTo>
                <a:lnTo>
                  <a:pt x="161899" y="254571"/>
                </a:lnTo>
                <a:lnTo>
                  <a:pt x="258140" y="350812"/>
                </a:lnTo>
                <a:lnTo>
                  <a:pt x="25831" y="350812"/>
                </a:lnTo>
                <a:lnTo>
                  <a:pt x="16014" y="352882"/>
                </a:lnTo>
                <a:lnTo>
                  <a:pt x="7620" y="358495"/>
                </a:lnTo>
                <a:lnTo>
                  <a:pt x="1866" y="366712"/>
                </a:lnTo>
                <a:lnTo>
                  <a:pt x="0" y="376643"/>
                </a:lnTo>
                <a:lnTo>
                  <a:pt x="2273" y="386588"/>
                </a:lnTo>
                <a:lnTo>
                  <a:pt x="7734" y="394817"/>
                </a:lnTo>
                <a:lnTo>
                  <a:pt x="15786" y="400405"/>
                </a:lnTo>
                <a:lnTo>
                  <a:pt x="25831" y="402475"/>
                </a:lnTo>
                <a:lnTo>
                  <a:pt x="258203" y="402475"/>
                </a:lnTo>
                <a:lnTo>
                  <a:pt x="161899" y="498779"/>
                </a:lnTo>
                <a:lnTo>
                  <a:pt x="156425" y="507199"/>
                </a:lnTo>
                <a:lnTo>
                  <a:pt x="154457" y="517118"/>
                </a:lnTo>
                <a:lnTo>
                  <a:pt x="156222" y="526999"/>
                </a:lnTo>
                <a:lnTo>
                  <a:pt x="161899" y="535343"/>
                </a:lnTo>
                <a:lnTo>
                  <a:pt x="170535" y="540791"/>
                </a:lnTo>
                <a:lnTo>
                  <a:pt x="180225" y="542734"/>
                </a:lnTo>
                <a:lnTo>
                  <a:pt x="189890" y="540981"/>
                </a:lnTo>
                <a:lnTo>
                  <a:pt x="198462" y="535343"/>
                </a:lnTo>
                <a:lnTo>
                  <a:pt x="338848" y="394957"/>
                </a:lnTo>
                <a:lnTo>
                  <a:pt x="342925" y="388708"/>
                </a:lnTo>
                <a:lnTo>
                  <a:pt x="344436" y="386562"/>
                </a:lnTo>
                <a:lnTo>
                  <a:pt x="346303" y="376643"/>
                </a:lnTo>
                <a:close/>
              </a:path>
              <a:path w="609600" h="542925">
                <a:moveTo>
                  <a:pt x="609422" y="166090"/>
                </a:moveTo>
                <a:lnTo>
                  <a:pt x="607148" y="156146"/>
                </a:lnTo>
                <a:lnTo>
                  <a:pt x="601687" y="147916"/>
                </a:lnTo>
                <a:lnTo>
                  <a:pt x="593636" y="142328"/>
                </a:lnTo>
                <a:lnTo>
                  <a:pt x="583590" y="140258"/>
                </a:lnTo>
                <a:lnTo>
                  <a:pt x="349237" y="140258"/>
                </a:lnTo>
                <a:lnTo>
                  <a:pt x="445554" y="43942"/>
                </a:lnTo>
                <a:lnTo>
                  <a:pt x="451040" y="35521"/>
                </a:lnTo>
                <a:lnTo>
                  <a:pt x="452996" y="25615"/>
                </a:lnTo>
                <a:lnTo>
                  <a:pt x="451243" y="15735"/>
                </a:lnTo>
                <a:lnTo>
                  <a:pt x="445554" y="7391"/>
                </a:lnTo>
                <a:lnTo>
                  <a:pt x="436918" y="1943"/>
                </a:lnTo>
                <a:lnTo>
                  <a:pt x="427228" y="0"/>
                </a:lnTo>
                <a:lnTo>
                  <a:pt x="417563" y="1752"/>
                </a:lnTo>
                <a:lnTo>
                  <a:pt x="409003" y="7391"/>
                </a:lnTo>
                <a:lnTo>
                  <a:pt x="268617" y="147777"/>
                </a:lnTo>
                <a:lnTo>
                  <a:pt x="264541" y="154012"/>
                </a:lnTo>
                <a:lnTo>
                  <a:pt x="263029" y="156171"/>
                </a:lnTo>
                <a:lnTo>
                  <a:pt x="261162" y="166090"/>
                </a:lnTo>
                <a:lnTo>
                  <a:pt x="261569" y="167906"/>
                </a:lnTo>
                <a:lnTo>
                  <a:pt x="263067" y="175831"/>
                </a:lnTo>
                <a:lnTo>
                  <a:pt x="268617" y="184327"/>
                </a:lnTo>
                <a:lnTo>
                  <a:pt x="408990" y="324713"/>
                </a:lnTo>
                <a:lnTo>
                  <a:pt x="417410" y="330187"/>
                </a:lnTo>
                <a:lnTo>
                  <a:pt x="427316" y="332155"/>
                </a:lnTo>
                <a:lnTo>
                  <a:pt x="437210" y="330390"/>
                </a:lnTo>
                <a:lnTo>
                  <a:pt x="445554" y="324713"/>
                </a:lnTo>
                <a:lnTo>
                  <a:pt x="450977" y="316077"/>
                </a:lnTo>
                <a:lnTo>
                  <a:pt x="452932" y="306412"/>
                </a:lnTo>
                <a:lnTo>
                  <a:pt x="451192" y="296748"/>
                </a:lnTo>
                <a:lnTo>
                  <a:pt x="445554" y="288163"/>
                </a:lnTo>
                <a:lnTo>
                  <a:pt x="349313" y="191922"/>
                </a:lnTo>
                <a:lnTo>
                  <a:pt x="583590" y="191922"/>
                </a:lnTo>
                <a:lnTo>
                  <a:pt x="593407" y="189852"/>
                </a:lnTo>
                <a:lnTo>
                  <a:pt x="601802" y="184238"/>
                </a:lnTo>
                <a:lnTo>
                  <a:pt x="607555" y="176022"/>
                </a:lnTo>
                <a:lnTo>
                  <a:pt x="609422" y="16609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3685766" y="5393386"/>
            <a:ext cx="718820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Exchange of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good practice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and</a:t>
            </a:r>
            <a:r>
              <a:rPr sz="650" b="1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experience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5476" y="5292115"/>
            <a:ext cx="473075" cy="594360"/>
          </a:xfrm>
          <a:custGeom>
            <a:avLst/>
            <a:gdLst/>
            <a:ahLst/>
            <a:cxnLst/>
            <a:rect l="l" t="t" r="r" b="b"/>
            <a:pathLst>
              <a:path w="473075" h="594360">
                <a:moveTo>
                  <a:pt x="416852" y="178612"/>
                </a:moveTo>
                <a:lnTo>
                  <a:pt x="406806" y="136486"/>
                </a:lnTo>
                <a:lnTo>
                  <a:pt x="377190" y="112344"/>
                </a:lnTo>
                <a:lnTo>
                  <a:pt x="369176" y="109093"/>
                </a:lnTo>
                <a:lnTo>
                  <a:pt x="363575" y="105219"/>
                </a:lnTo>
                <a:lnTo>
                  <a:pt x="332955" y="79844"/>
                </a:lnTo>
                <a:lnTo>
                  <a:pt x="329311" y="78841"/>
                </a:lnTo>
                <a:lnTo>
                  <a:pt x="325412" y="77216"/>
                </a:lnTo>
                <a:lnTo>
                  <a:pt x="322681" y="74714"/>
                </a:lnTo>
                <a:lnTo>
                  <a:pt x="313207" y="67183"/>
                </a:lnTo>
                <a:lnTo>
                  <a:pt x="303098" y="62090"/>
                </a:lnTo>
                <a:lnTo>
                  <a:pt x="292049" y="60223"/>
                </a:lnTo>
                <a:lnTo>
                  <a:pt x="279793" y="62369"/>
                </a:lnTo>
                <a:lnTo>
                  <a:pt x="277710" y="63093"/>
                </a:lnTo>
                <a:lnTo>
                  <a:pt x="272491" y="61315"/>
                </a:lnTo>
                <a:lnTo>
                  <a:pt x="261747" y="58356"/>
                </a:lnTo>
                <a:lnTo>
                  <a:pt x="251180" y="57696"/>
                </a:lnTo>
                <a:lnTo>
                  <a:pt x="240906" y="59715"/>
                </a:lnTo>
                <a:lnTo>
                  <a:pt x="231063" y="64795"/>
                </a:lnTo>
                <a:lnTo>
                  <a:pt x="225552" y="68656"/>
                </a:lnTo>
                <a:lnTo>
                  <a:pt x="220560" y="69380"/>
                </a:lnTo>
                <a:lnTo>
                  <a:pt x="214414" y="68491"/>
                </a:lnTo>
                <a:lnTo>
                  <a:pt x="204139" y="67881"/>
                </a:lnTo>
                <a:lnTo>
                  <a:pt x="194462" y="69354"/>
                </a:lnTo>
                <a:lnTo>
                  <a:pt x="185750" y="73380"/>
                </a:lnTo>
                <a:lnTo>
                  <a:pt x="178358" y="80441"/>
                </a:lnTo>
                <a:lnTo>
                  <a:pt x="173075" y="86042"/>
                </a:lnTo>
                <a:lnTo>
                  <a:pt x="167182" y="90030"/>
                </a:lnTo>
                <a:lnTo>
                  <a:pt x="160680" y="92824"/>
                </a:lnTo>
                <a:lnTo>
                  <a:pt x="153593" y="94830"/>
                </a:lnTo>
                <a:lnTo>
                  <a:pt x="144741" y="98196"/>
                </a:lnTo>
                <a:lnTo>
                  <a:pt x="137528" y="103479"/>
                </a:lnTo>
                <a:lnTo>
                  <a:pt x="131737" y="110401"/>
                </a:lnTo>
                <a:lnTo>
                  <a:pt x="127101" y="118719"/>
                </a:lnTo>
                <a:lnTo>
                  <a:pt x="121704" y="130644"/>
                </a:lnTo>
                <a:lnTo>
                  <a:pt x="117081" y="133197"/>
                </a:lnTo>
                <a:lnTo>
                  <a:pt x="105257" y="142303"/>
                </a:lnTo>
                <a:lnTo>
                  <a:pt x="97472" y="154051"/>
                </a:lnTo>
                <a:lnTo>
                  <a:pt x="94576" y="167525"/>
                </a:lnTo>
                <a:lnTo>
                  <a:pt x="97421" y="181749"/>
                </a:lnTo>
                <a:lnTo>
                  <a:pt x="100914" y="190068"/>
                </a:lnTo>
                <a:lnTo>
                  <a:pt x="100863" y="197231"/>
                </a:lnTo>
                <a:lnTo>
                  <a:pt x="117944" y="241693"/>
                </a:lnTo>
                <a:lnTo>
                  <a:pt x="137452" y="246938"/>
                </a:lnTo>
                <a:lnTo>
                  <a:pt x="143230" y="249047"/>
                </a:lnTo>
                <a:lnTo>
                  <a:pt x="148361" y="254558"/>
                </a:lnTo>
                <a:lnTo>
                  <a:pt x="157124" y="261162"/>
                </a:lnTo>
                <a:lnTo>
                  <a:pt x="166751" y="263893"/>
                </a:lnTo>
                <a:lnTo>
                  <a:pt x="176644" y="263499"/>
                </a:lnTo>
                <a:lnTo>
                  <a:pt x="186220" y="260705"/>
                </a:lnTo>
                <a:lnTo>
                  <a:pt x="194881" y="257187"/>
                </a:lnTo>
                <a:lnTo>
                  <a:pt x="201980" y="257073"/>
                </a:lnTo>
                <a:lnTo>
                  <a:pt x="217627" y="258279"/>
                </a:lnTo>
                <a:lnTo>
                  <a:pt x="226402" y="258648"/>
                </a:lnTo>
                <a:lnTo>
                  <a:pt x="239890" y="249936"/>
                </a:lnTo>
                <a:lnTo>
                  <a:pt x="246761" y="249643"/>
                </a:lnTo>
                <a:lnTo>
                  <a:pt x="264375" y="253301"/>
                </a:lnTo>
                <a:lnTo>
                  <a:pt x="268808" y="255828"/>
                </a:lnTo>
                <a:lnTo>
                  <a:pt x="269989" y="260845"/>
                </a:lnTo>
                <a:lnTo>
                  <a:pt x="269214" y="270243"/>
                </a:lnTo>
                <a:lnTo>
                  <a:pt x="272580" y="284149"/>
                </a:lnTo>
                <a:lnTo>
                  <a:pt x="301307" y="323227"/>
                </a:lnTo>
                <a:lnTo>
                  <a:pt x="315683" y="332841"/>
                </a:lnTo>
                <a:lnTo>
                  <a:pt x="321284" y="331825"/>
                </a:lnTo>
                <a:lnTo>
                  <a:pt x="325081" y="323659"/>
                </a:lnTo>
                <a:lnTo>
                  <a:pt x="325361" y="317741"/>
                </a:lnTo>
                <a:lnTo>
                  <a:pt x="323430" y="315760"/>
                </a:lnTo>
                <a:lnTo>
                  <a:pt x="317360" y="306832"/>
                </a:lnTo>
                <a:lnTo>
                  <a:pt x="314998" y="297281"/>
                </a:lnTo>
                <a:lnTo>
                  <a:pt x="314960" y="287350"/>
                </a:lnTo>
                <a:lnTo>
                  <a:pt x="316763" y="268897"/>
                </a:lnTo>
                <a:lnTo>
                  <a:pt x="326415" y="262140"/>
                </a:lnTo>
                <a:lnTo>
                  <a:pt x="332422" y="264680"/>
                </a:lnTo>
                <a:lnTo>
                  <a:pt x="348183" y="268122"/>
                </a:lnTo>
                <a:lnTo>
                  <a:pt x="363194" y="265531"/>
                </a:lnTo>
                <a:lnTo>
                  <a:pt x="376135" y="257390"/>
                </a:lnTo>
                <a:lnTo>
                  <a:pt x="385724" y="244182"/>
                </a:lnTo>
                <a:lnTo>
                  <a:pt x="391236" y="231838"/>
                </a:lnTo>
                <a:lnTo>
                  <a:pt x="394360" y="225958"/>
                </a:lnTo>
                <a:lnTo>
                  <a:pt x="398221" y="220776"/>
                </a:lnTo>
                <a:lnTo>
                  <a:pt x="405815" y="211302"/>
                </a:lnTo>
                <a:lnTo>
                  <a:pt x="411556" y="201142"/>
                </a:lnTo>
                <a:lnTo>
                  <a:pt x="415290" y="190271"/>
                </a:lnTo>
                <a:lnTo>
                  <a:pt x="416852" y="178612"/>
                </a:lnTo>
                <a:close/>
              </a:path>
              <a:path w="473075" h="594360">
                <a:moveTo>
                  <a:pt x="472465" y="203377"/>
                </a:moveTo>
                <a:lnTo>
                  <a:pt x="465645" y="157314"/>
                </a:lnTo>
                <a:lnTo>
                  <a:pt x="447116" y="111734"/>
                </a:lnTo>
                <a:lnTo>
                  <a:pt x="407631" y="61239"/>
                </a:lnTo>
                <a:lnTo>
                  <a:pt x="357568" y="26136"/>
                </a:lnTo>
                <a:lnTo>
                  <a:pt x="302323" y="7010"/>
                </a:lnTo>
                <a:lnTo>
                  <a:pt x="241477" y="0"/>
                </a:lnTo>
                <a:lnTo>
                  <a:pt x="207822" y="3568"/>
                </a:lnTo>
                <a:lnTo>
                  <a:pt x="142963" y="25793"/>
                </a:lnTo>
                <a:lnTo>
                  <a:pt x="93484" y="61087"/>
                </a:lnTo>
                <a:lnTo>
                  <a:pt x="57950" y="109842"/>
                </a:lnTo>
                <a:lnTo>
                  <a:pt x="35521" y="167055"/>
                </a:lnTo>
                <a:lnTo>
                  <a:pt x="31216" y="193471"/>
                </a:lnTo>
                <a:lnTo>
                  <a:pt x="32245" y="206756"/>
                </a:lnTo>
                <a:lnTo>
                  <a:pt x="34823" y="220002"/>
                </a:lnTo>
                <a:lnTo>
                  <a:pt x="37071" y="233629"/>
                </a:lnTo>
                <a:lnTo>
                  <a:pt x="36868" y="246811"/>
                </a:lnTo>
                <a:lnTo>
                  <a:pt x="33870" y="259638"/>
                </a:lnTo>
                <a:lnTo>
                  <a:pt x="27762" y="272148"/>
                </a:lnTo>
                <a:lnTo>
                  <a:pt x="15240" y="292646"/>
                </a:lnTo>
                <a:lnTo>
                  <a:pt x="9461" y="303149"/>
                </a:lnTo>
                <a:lnTo>
                  <a:pt x="4318" y="313918"/>
                </a:lnTo>
                <a:lnTo>
                  <a:pt x="0" y="330492"/>
                </a:lnTo>
                <a:lnTo>
                  <a:pt x="2171" y="345046"/>
                </a:lnTo>
                <a:lnTo>
                  <a:pt x="11010" y="356539"/>
                </a:lnTo>
                <a:lnTo>
                  <a:pt x="26708" y="363982"/>
                </a:lnTo>
                <a:lnTo>
                  <a:pt x="34950" y="367398"/>
                </a:lnTo>
                <a:lnTo>
                  <a:pt x="39649" y="372402"/>
                </a:lnTo>
                <a:lnTo>
                  <a:pt x="40855" y="379107"/>
                </a:lnTo>
                <a:lnTo>
                  <a:pt x="38633" y="387642"/>
                </a:lnTo>
                <a:lnTo>
                  <a:pt x="35839" y="394423"/>
                </a:lnTo>
                <a:lnTo>
                  <a:pt x="35864" y="400964"/>
                </a:lnTo>
                <a:lnTo>
                  <a:pt x="47294" y="410832"/>
                </a:lnTo>
                <a:lnTo>
                  <a:pt x="49339" y="416013"/>
                </a:lnTo>
                <a:lnTo>
                  <a:pt x="46558" y="431469"/>
                </a:lnTo>
                <a:lnTo>
                  <a:pt x="46177" y="440156"/>
                </a:lnTo>
                <a:lnTo>
                  <a:pt x="57619" y="444995"/>
                </a:lnTo>
                <a:lnTo>
                  <a:pt x="58597" y="448348"/>
                </a:lnTo>
                <a:lnTo>
                  <a:pt x="57302" y="459930"/>
                </a:lnTo>
                <a:lnTo>
                  <a:pt x="55689" y="464375"/>
                </a:lnTo>
                <a:lnTo>
                  <a:pt x="54114" y="481596"/>
                </a:lnTo>
                <a:lnTo>
                  <a:pt x="87706" y="517702"/>
                </a:lnTo>
                <a:lnTo>
                  <a:pt x="105956" y="518528"/>
                </a:lnTo>
                <a:lnTo>
                  <a:pt x="124282" y="517817"/>
                </a:lnTo>
                <a:lnTo>
                  <a:pt x="133781" y="516928"/>
                </a:lnTo>
                <a:lnTo>
                  <a:pt x="152742" y="514565"/>
                </a:lnTo>
                <a:lnTo>
                  <a:pt x="166903" y="513829"/>
                </a:lnTo>
                <a:lnTo>
                  <a:pt x="198450" y="590003"/>
                </a:lnTo>
                <a:lnTo>
                  <a:pt x="202374" y="593610"/>
                </a:lnTo>
                <a:lnTo>
                  <a:pt x="215773" y="589737"/>
                </a:lnTo>
                <a:lnTo>
                  <a:pt x="216827" y="583717"/>
                </a:lnTo>
                <a:lnTo>
                  <a:pt x="214388" y="571411"/>
                </a:lnTo>
                <a:lnTo>
                  <a:pt x="204177" y="533641"/>
                </a:lnTo>
                <a:lnTo>
                  <a:pt x="186182" y="499224"/>
                </a:lnTo>
                <a:lnTo>
                  <a:pt x="166916" y="492937"/>
                </a:lnTo>
                <a:lnTo>
                  <a:pt x="115468" y="497166"/>
                </a:lnTo>
                <a:lnTo>
                  <a:pt x="113284" y="497992"/>
                </a:lnTo>
                <a:lnTo>
                  <a:pt x="111036" y="498348"/>
                </a:lnTo>
                <a:lnTo>
                  <a:pt x="76758" y="474459"/>
                </a:lnTo>
                <a:lnTo>
                  <a:pt x="77317" y="466648"/>
                </a:lnTo>
                <a:lnTo>
                  <a:pt x="80175" y="451396"/>
                </a:lnTo>
                <a:lnTo>
                  <a:pt x="80162" y="444157"/>
                </a:lnTo>
                <a:lnTo>
                  <a:pt x="78282" y="437324"/>
                </a:lnTo>
                <a:lnTo>
                  <a:pt x="74117" y="430682"/>
                </a:lnTo>
                <a:lnTo>
                  <a:pt x="72593" y="428815"/>
                </a:lnTo>
                <a:lnTo>
                  <a:pt x="72237" y="424027"/>
                </a:lnTo>
                <a:lnTo>
                  <a:pt x="73558" y="422122"/>
                </a:lnTo>
                <a:lnTo>
                  <a:pt x="77431" y="414591"/>
                </a:lnTo>
                <a:lnTo>
                  <a:pt x="77647" y="408305"/>
                </a:lnTo>
                <a:lnTo>
                  <a:pt x="74041" y="403098"/>
                </a:lnTo>
                <a:lnTo>
                  <a:pt x="66484" y="398843"/>
                </a:lnTo>
                <a:lnTo>
                  <a:pt x="61849" y="397002"/>
                </a:lnTo>
                <a:lnTo>
                  <a:pt x="60032" y="394347"/>
                </a:lnTo>
                <a:lnTo>
                  <a:pt x="60566" y="381038"/>
                </a:lnTo>
                <a:lnTo>
                  <a:pt x="60540" y="372770"/>
                </a:lnTo>
                <a:lnTo>
                  <a:pt x="59664" y="364667"/>
                </a:lnTo>
                <a:lnTo>
                  <a:pt x="57531" y="357073"/>
                </a:lnTo>
                <a:lnTo>
                  <a:pt x="53174" y="351180"/>
                </a:lnTo>
                <a:lnTo>
                  <a:pt x="46939" y="347370"/>
                </a:lnTo>
                <a:lnTo>
                  <a:pt x="39179" y="346036"/>
                </a:lnTo>
                <a:lnTo>
                  <a:pt x="30111" y="343865"/>
                </a:lnTo>
                <a:lnTo>
                  <a:pt x="24003" y="337997"/>
                </a:lnTo>
                <a:lnTo>
                  <a:pt x="21856" y="329526"/>
                </a:lnTo>
                <a:lnTo>
                  <a:pt x="24663" y="319532"/>
                </a:lnTo>
                <a:lnTo>
                  <a:pt x="36296" y="298475"/>
                </a:lnTo>
                <a:lnTo>
                  <a:pt x="42392" y="288112"/>
                </a:lnTo>
                <a:lnTo>
                  <a:pt x="48818" y="277952"/>
                </a:lnTo>
                <a:lnTo>
                  <a:pt x="55283" y="265988"/>
                </a:lnTo>
                <a:lnTo>
                  <a:pt x="59105" y="253580"/>
                </a:lnTo>
                <a:lnTo>
                  <a:pt x="60210" y="240804"/>
                </a:lnTo>
                <a:lnTo>
                  <a:pt x="58547" y="227711"/>
                </a:lnTo>
                <a:lnTo>
                  <a:pt x="55079" y="206235"/>
                </a:lnTo>
                <a:lnTo>
                  <a:pt x="54940" y="185140"/>
                </a:lnTo>
                <a:lnTo>
                  <a:pt x="65443" y="143891"/>
                </a:lnTo>
                <a:lnTo>
                  <a:pt x="91452" y="96291"/>
                </a:lnTo>
                <a:lnTo>
                  <a:pt x="120802" y="65417"/>
                </a:lnTo>
                <a:lnTo>
                  <a:pt x="164744" y="38773"/>
                </a:lnTo>
                <a:lnTo>
                  <a:pt x="205867" y="26022"/>
                </a:lnTo>
                <a:lnTo>
                  <a:pt x="247573" y="20916"/>
                </a:lnTo>
                <a:lnTo>
                  <a:pt x="268693" y="22593"/>
                </a:lnTo>
                <a:lnTo>
                  <a:pt x="309702" y="30632"/>
                </a:lnTo>
                <a:lnTo>
                  <a:pt x="353999" y="48653"/>
                </a:lnTo>
                <a:lnTo>
                  <a:pt x="394131" y="77393"/>
                </a:lnTo>
                <a:lnTo>
                  <a:pt x="423570" y="112699"/>
                </a:lnTo>
                <a:lnTo>
                  <a:pt x="444068" y="157391"/>
                </a:lnTo>
                <a:lnTo>
                  <a:pt x="448462" y="182753"/>
                </a:lnTo>
                <a:lnTo>
                  <a:pt x="448424" y="184988"/>
                </a:lnTo>
                <a:lnTo>
                  <a:pt x="448843" y="187312"/>
                </a:lnTo>
                <a:lnTo>
                  <a:pt x="449491" y="189471"/>
                </a:lnTo>
                <a:lnTo>
                  <a:pt x="452132" y="204660"/>
                </a:lnTo>
                <a:lnTo>
                  <a:pt x="451573" y="219659"/>
                </a:lnTo>
                <a:lnTo>
                  <a:pt x="440270" y="263499"/>
                </a:lnTo>
                <a:lnTo>
                  <a:pt x="420890" y="306070"/>
                </a:lnTo>
                <a:lnTo>
                  <a:pt x="401497" y="343585"/>
                </a:lnTo>
                <a:lnTo>
                  <a:pt x="385191" y="376377"/>
                </a:lnTo>
                <a:lnTo>
                  <a:pt x="381114" y="386676"/>
                </a:lnTo>
                <a:lnTo>
                  <a:pt x="378764" y="397167"/>
                </a:lnTo>
                <a:lnTo>
                  <a:pt x="377266" y="416001"/>
                </a:lnTo>
                <a:lnTo>
                  <a:pt x="376809" y="434949"/>
                </a:lnTo>
                <a:lnTo>
                  <a:pt x="377037" y="453961"/>
                </a:lnTo>
                <a:lnTo>
                  <a:pt x="377596" y="472922"/>
                </a:lnTo>
                <a:lnTo>
                  <a:pt x="378714" y="499440"/>
                </a:lnTo>
                <a:lnTo>
                  <a:pt x="383400" y="580085"/>
                </a:lnTo>
                <a:lnTo>
                  <a:pt x="383019" y="581609"/>
                </a:lnTo>
                <a:lnTo>
                  <a:pt x="386562" y="585660"/>
                </a:lnTo>
                <a:lnTo>
                  <a:pt x="389229" y="590092"/>
                </a:lnTo>
                <a:lnTo>
                  <a:pt x="397776" y="593750"/>
                </a:lnTo>
                <a:lnTo>
                  <a:pt x="401218" y="589724"/>
                </a:lnTo>
                <a:lnTo>
                  <a:pt x="403936" y="569633"/>
                </a:lnTo>
                <a:lnTo>
                  <a:pt x="404583" y="561911"/>
                </a:lnTo>
                <a:lnTo>
                  <a:pt x="404495" y="554240"/>
                </a:lnTo>
                <a:lnTo>
                  <a:pt x="402640" y="532879"/>
                </a:lnTo>
                <a:lnTo>
                  <a:pt x="398233" y="490220"/>
                </a:lnTo>
                <a:lnTo>
                  <a:pt x="396379" y="468858"/>
                </a:lnTo>
                <a:lnTo>
                  <a:pt x="395719" y="456107"/>
                </a:lnTo>
                <a:lnTo>
                  <a:pt x="395528" y="443293"/>
                </a:lnTo>
                <a:lnTo>
                  <a:pt x="395757" y="430479"/>
                </a:lnTo>
                <a:lnTo>
                  <a:pt x="402755" y="388124"/>
                </a:lnTo>
                <a:lnTo>
                  <a:pt x="430580" y="335102"/>
                </a:lnTo>
                <a:lnTo>
                  <a:pt x="442887" y="310756"/>
                </a:lnTo>
                <a:lnTo>
                  <a:pt x="457835" y="278993"/>
                </a:lnTo>
                <a:lnTo>
                  <a:pt x="458393" y="270637"/>
                </a:lnTo>
                <a:lnTo>
                  <a:pt x="461835" y="263677"/>
                </a:lnTo>
                <a:lnTo>
                  <a:pt x="467588" y="249085"/>
                </a:lnTo>
                <a:lnTo>
                  <a:pt x="470941" y="234086"/>
                </a:lnTo>
                <a:lnTo>
                  <a:pt x="472414" y="218821"/>
                </a:lnTo>
                <a:lnTo>
                  <a:pt x="472465" y="20337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603952" y="5393386"/>
            <a:ext cx="586105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Increase of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professional  capacity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04570" y="5393472"/>
            <a:ext cx="505459" cy="35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Accelerate  policy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change</a:t>
            </a:r>
            <a:endParaRPr sz="650" dirty="0">
              <a:latin typeface="Open Sans"/>
              <a:cs typeface="Open San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962290" y="6441650"/>
            <a:ext cx="552450" cy="433070"/>
            <a:chOff x="4962290" y="6441650"/>
            <a:chExt cx="552450" cy="43307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4609" y="6441650"/>
              <a:ext cx="110286" cy="11027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62290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289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2856" y="6441650"/>
              <a:ext cx="110286" cy="1102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160537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289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1103" y="6441650"/>
              <a:ext cx="110286" cy="1102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58784" y="6566484"/>
              <a:ext cx="155575" cy="308610"/>
            </a:xfrm>
            <a:custGeom>
              <a:avLst/>
              <a:gdLst/>
              <a:ahLst/>
              <a:cxnLst/>
              <a:rect l="l" t="t" r="r" b="b"/>
              <a:pathLst>
                <a:path w="155575" h="308609">
                  <a:moveTo>
                    <a:pt x="113449" y="0"/>
                  </a:moveTo>
                  <a:lnTo>
                    <a:pt x="41403" y="12"/>
                  </a:lnTo>
                  <a:lnTo>
                    <a:pt x="3276" y="25387"/>
                  </a:lnTo>
                  <a:lnTo>
                    <a:pt x="0" y="41478"/>
                  </a:lnTo>
                  <a:lnTo>
                    <a:pt x="74" y="118478"/>
                  </a:lnTo>
                  <a:lnTo>
                    <a:pt x="22783" y="143090"/>
                  </a:lnTo>
                  <a:lnTo>
                    <a:pt x="28244" y="144462"/>
                  </a:lnTo>
                  <a:lnTo>
                    <a:pt x="31889" y="149021"/>
                  </a:lnTo>
                  <a:lnTo>
                    <a:pt x="31889" y="287083"/>
                  </a:lnTo>
                  <a:lnTo>
                    <a:pt x="33499" y="295165"/>
                  </a:lnTo>
                  <a:lnTo>
                    <a:pt x="37930" y="301839"/>
                  </a:lnTo>
                  <a:lnTo>
                    <a:pt x="44582" y="306376"/>
                  </a:lnTo>
                  <a:lnTo>
                    <a:pt x="52857" y="308051"/>
                  </a:lnTo>
                  <a:lnTo>
                    <a:pt x="102514" y="308051"/>
                  </a:lnTo>
                  <a:lnTo>
                    <a:pt x="110596" y="306443"/>
                  </a:lnTo>
                  <a:lnTo>
                    <a:pt x="117270" y="302015"/>
                  </a:lnTo>
                  <a:lnTo>
                    <a:pt x="121807" y="295363"/>
                  </a:lnTo>
                  <a:lnTo>
                    <a:pt x="123482" y="287083"/>
                  </a:lnTo>
                  <a:lnTo>
                    <a:pt x="123482" y="159486"/>
                  </a:lnTo>
                  <a:lnTo>
                    <a:pt x="68808" y="159486"/>
                  </a:lnTo>
                  <a:lnTo>
                    <a:pt x="62420" y="153111"/>
                  </a:lnTo>
                  <a:lnTo>
                    <a:pt x="62433" y="137591"/>
                  </a:lnTo>
                  <a:lnTo>
                    <a:pt x="68795" y="131216"/>
                  </a:lnTo>
                  <a:lnTo>
                    <a:pt x="151538" y="131216"/>
                  </a:lnTo>
                  <a:lnTo>
                    <a:pt x="154001" y="126672"/>
                  </a:lnTo>
                  <a:lnTo>
                    <a:pt x="154921" y="121221"/>
                  </a:lnTo>
                  <a:lnTo>
                    <a:pt x="66979" y="121221"/>
                  </a:lnTo>
                  <a:lnTo>
                    <a:pt x="65163" y="118935"/>
                  </a:lnTo>
                  <a:lnTo>
                    <a:pt x="65163" y="111645"/>
                  </a:lnTo>
                  <a:lnTo>
                    <a:pt x="66096" y="104628"/>
                  </a:lnTo>
                  <a:lnTo>
                    <a:pt x="93755" y="73367"/>
                  </a:lnTo>
                  <a:lnTo>
                    <a:pt x="40995" y="73367"/>
                  </a:lnTo>
                  <a:lnTo>
                    <a:pt x="39179" y="71094"/>
                  </a:lnTo>
                  <a:lnTo>
                    <a:pt x="39179" y="66535"/>
                  </a:lnTo>
                  <a:lnTo>
                    <a:pt x="41272" y="55017"/>
                  </a:lnTo>
                  <a:lnTo>
                    <a:pt x="48063" y="43460"/>
                  </a:lnTo>
                  <a:lnTo>
                    <a:pt x="60321" y="34554"/>
                  </a:lnTo>
                  <a:lnTo>
                    <a:pt x="78816" y="30988"/>
                  </a:lnTo>
                  <a:lnTo>
                    <a:pt x="153072" y="30988"/>
                  </a:lnTo>
                  <a:lnTo>
                    <a:pt x="151836" y="25385"/>
                  </a:lnTo>
                  <a:lnTo>
                    <a:pt x="142775" y="12195"/>
                  </a:lnTo>
                  <a:lnTo>
                    <a:pt x="129547" y="3287"/>
                  </a:lnTo>
                  <a:lnTo>
                    <a:pt x="113449" y="12"/>
                  </a:lnTo>
                  <a:close/>
                </a:path>
                <a:path w="155575" h="308609">
                  <a:moveTo>
                    <a:pt x="151538" y="131216"/>
                  </a:moveTo>
                  <a:lnTo>
                    <a:pt x="84289" y="131216"/>
                  </a:lnTo>
                  <a:lnTo>
                    <a:pt x="90690" y="137591"/>
                  </a:lnTo>
                  <a:lnTo>
                    <a:pt x="90690" y="145351"/>
                  </a:lnTo>
                  <a:lnTo>
                    <a:pt x="90220" y="153111"/>
                  </a:lnTo>
                  <a:lnTo>
                    <a:pt x="84302" y="159486"/>
                  </a:lnTo>
                  <a:lnTo>
                    <a:pt x="123482" y="159486"/>
                  </a:lnTo>
                  <a:lnTo>
                    <a:pt x="123482" y="149466"/>
                  </a:lnTo>
                  <a:lnTo>
                    <a:pt x="127139" y="144907"/>
                  </a:lnTo>
                  <a:lnTo>
                    <a:pt x="132600" y="143535"/>
                  </a:lnTo>
                  <a:lnTo>
                    <a:pt x="136690" y="142633"/>
                  </a:lnTo>
                  <a:lnTo>
                    <a:pt x="144224" y="139304"/>
                  </a:lnTo>
                  <a:lnTo>
                    <a:pt x="150137" y="133799"/>
                  </a:lnTo>
                  <a:lnTo>
                    <a:pt x="151538" y="131216"/>
                  </a:lnTo>
                  <a:close/>
                </a:path>
                <a:path w="155575" h="308609">
                  <a:moveTo>
                    <a:pt x="153072" y="30988"/>
                  </a:moveTo>
                  <a:lnTo>
                    <a:pt x="78816" y="30988"/>
                  </a:lnTo>
                  <a:lnTo>
                    <a:pt x="96453" y="34179"/>
                  </a:lnTo>
                  <a:lnTo>
                    <a:pt x="108151" y="42497"/>
                  </a:lnTo>
                  <a:lnTo>
                    <a:pt x="114636" y="54058"/>
                  </a:lnTo>
                  <a:lnTo>
                    <a:pt x="116636" y="66979"/>
                  </a:lnTo>
                  <a:lnTo>
                    <a:pt x="114036" y="78881"/>
                  </a:lnTo>
                  <a:lnTo>
                    <a:pt x="108099" y="88687"/>
                  </a:lnTo>
                  <a:lnTo>
                    <a:pt x="100624" y="96526"/>
                  </a:lnTo>
                  <a:lnTo>
                    <a:pt x="93408" y="102527"/>
                  </a:lnTo>
                  <a:lnTo>
                    <a:pt x="87033" y="107988"/>
                  </a:lnTo>
                  <a:lnTo>
                    <a:pt x="87033" y="119405"/>
                  </a:lnTo>
                  <a:lnTo>
                    <a:pt x="84759" y="121221"/>
                  </a:lnTo>
                  <a:lnTo>
                    <a:pt x="154921" y="121221"/>
                  </a:lnTo>
                  <a:lnTo>
                    <a:pt x="155307" y="118935"/>
                  </a:lnTo>
                  <a:lnTo>
                    <a:pt x="155384" y="41478"/>
                  </a:lnTo>
                  <a:lnTo>
                    <a:pt x="153072" y="30988"/>
                  </a:lnTo>
                  <a:close/>
                </a:path>
                <a:path w="155575" h="308609">
                  <a:moveTo>
                    <a:pt x="89763" y="52844"/>
                  </a:moveTo>
                  <a:lnTo>
                    <a:pt x="61048" y="52844"/>
                  </a:lnTo>
                  <a:lnTo>
                    <a:pt x="61048" y="71551"/>
                  </a:lnTo>
                  <a:lnTo>
                    <a:pt x="58775" y="73367"/>
                  </a:lnTo>
                  <a:lnTo>
                    <a:pt x="93755" y="73367"/>
                  </a:lnTo>
                  <a:lnTo>
                    <a:pt x="94310" y="72910"/>
                  </a:lnTo>
                  <a:lnTo>
                    <a:pt x="94310" y="56946"/>
                  </a:lnTo>
                  <a:lnTo>
                    <a:pt x="89763" y="52844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603952" y="4361486"/>
            <a:ext cx="830580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100"/>
              </a:spcBef>
            </a:pPr>
            <a:r>
              <a:rPr sz="650" b="1" spc="10" dirty="0">
                <a:solidFill>
                  <a:srgbClr val="494C4E"/>
                </a:solidFill>
                <a:latin typeface="Open Sans"/>
                <a:cs typeface="Open Sans"/>
              </a:rPr>
              <a:t>Expected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approval </a:t>
            </a:r>
            <a:r>
              <a:rPr sz="650" b="1" spc="-15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5" dirty="0">
                <a:solidFill>
                  <a:srgbClr val="494C4E"/>
                </a:solidFill>
                <a:latin typeface="Open Sans"/>
                <a:cs typeface="Open Sans"/>
              </a:rPr>
              <a:t>by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European 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Commission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96788" y="4324676"/>
            <a:ext cx="549275" cy="464184"/>
          </a:xfrm>
          <a:custGeom>
            <a:avLst/>
            <a:gdLst/>
            <a:ahLst/>
            <a:cxnLst/>
            <a:rect l="l" t="t" r="r" b="b"/>
            <a:pathLst>
              <a:path w="549275" h="464185">
                <a:moveTo>
                  <a:pt x="0" y="349859"/>
                </a:moveTo>
                <a:lnTo>
                  <a:pt x="0" y="378675"/>
                </a:lnTo>
                <a:lnTo>
                  <a:pt x="9330" y="405700"/>
                </a:lnTo>
                <a:lnTo>
                  <a:pt x="35308" y="429173"/>
                </a:lnTo>
                <a:lnTo>
                  <a:pt x="74919" y="447684"/>
                </a:lnTo>
                <a:lnTo>
                  <a:pt x="125145" y="459824"/>
                </a:lnTo>
                <a:lnTo>
                  <a:pt x="182968" y="464184"/>
                </a:lnTo>
                <a:lnTo>
                  <a:pt x="203980" y="463605"/>
                </a:lnTo>
                <a:lnTo>
                  <a:pt x="224256" y="461925"/>
                </a:lnTo>
                <a:lnTo>
                  <a:pt x="243694" y="459228"/>
                </a:lnTo>
                <a:lnTo>
                  <a:pt x="262191" y="455599"/>
                </a:lnTo>
                <a:lnTo>
                  <a:pt x="244611" y="444604"/>
                </a:lnTo>
                <a:lnTo>
                  <a:pt x="228374" y="432040"/>
                </a:lnTo>
                <a:lnTo>
                  <a:pt x="213628" y="417991"/>
                </a:lnTo>
                <a:lnTo>
                  <a:pt x="201005" y="403110"/>
                </a:lnTo>
                <a:lnTo>
                  <a:pt x="182968" y="403110"/>
                </a:lnTo>
                <a:lnTo>
                  <a:pt x="142105" y="401157"/>
                </a:lnTo>
                <a:lnTo>
                  <a:pt x="103898" y="395517"/>
                </a:lnTo>
                <a:lnTo>
                  <a:pt x="38392" y="374484"/>
                </a:lnTo>
                <a:lnTo>
                  <a:pt x="8327" y="356707"/>
                </a:lnTo>
                <a:lnTo>
                  <a:pt x="0" y="349859"/>
                </a:lnTo>
                <a:close/>
              </a:path>
              <a:path w="549275" h="464185">
                <a:moveTo>
                  <a:pt x="365937" y="122148"/>
                </a:moveTo>
                <a:lnTo>
                  <a:pt x="317291" y="128257"/>
                </a:lnTo>
                <a:lnTo>
                  <a:pt x="273582" y="145497"/>
                </a:lnTo>
                <a:lnTo>
                  <a:pt x="236553" y="172238"/>
                </a:lnTo>
                <a:lnTo>
                  <a:pt x="207946" y="206850"/>
                </a:lnTo>
                <a:lnTo>
                  <a:pt x="189503" y="247703"/>
                </a:lnTo>
                <a:lnTo>
                  <a:pt x="182968" y="293166"/>
                </a:lnTo>
                <a:lnTo>
                  <a:pt x="189503" y="338633"/>
                </a:lnTo>
                <a:lnTo>
                  <a:pt x="207946" y="379487"/>
                </a:lnTo>
                <a:lnTo>
                  <a:pt x="236553" y="414098"/>
                </a:lnTo>
                <a:lnTo>
                  <a:pt x="273582" y="440838"/>
                </a:lnTo>
                <a:lnTo>
                  <a:pt x="317291" y="458076"/>
                </a:lnTo>
                <a:lnTo>
                  <a:pt x="365937" y="464184"/>
                </a:lnTo>
                <a:lnTo>
                  <a:pt x="414578" y="458076"/>
                </a:lnTo>
                <a:lnTo>
                  <a:pt x="458283" y="440838"/>
                </a:lnTo>
                <a:lnTo>
                  <a:pt x="495311" y="414098"/>
                </a:lnTo>
                <a:lnTo>
                  <a:pt x="509442" y="397001"/>
                </a:lnTo>
                <a:lnTo>
                  <a:pt x="372668" y="397001"/>
                </a:lnTo>
                <a:lnTo>
                  <a:pt x="338665" y="392013"/>
                </a:lnTo>
                <a:lnTo>
                  <a:pt x="308898" y="378102"/>
                </a:lnTo>
                <a:lnTo>
                  <a:pt x="285032" y="356844"/>
                </a:lnTo>
                <a:lnTo>
                  <a:pt x="268915" y="330123"/>
                </a:lnTo>
                <a:lnTo>
                  <a:pt x="241465" y="330123"/>
                </a:lnTo>
                <a:lnTo>
                  <a:pt x="234962" y="324573"/>
                </a:lnTo>
                <a:lnTo>
                  <a:pt x="234302" y="311784"/>
                </a:lnTo>
                <a:lnTo>
                  <a:pt x="240245" y="305701"/>
                </a:lnTo>
                <a:lnTo>
                  <a:pt x="247091" y="305383"/>
                </a:lnTo>
                <a:lnTo>
                  <a:pt x="262191" y="305383"/>
                </a:lnTo>
                <a:lnTo>
                  <a:pt x="261761" y="302020"/>
                </a:lnTo>
                <a:lnTo>
                  <a:pt x="261658" y="301065"/>
                </a:lnTo>
                <a:lnTo>
                  <a:pt x="261381" y="297319"/>
                </a:lnTo>
                <a:lnTo>
                  <a:pt x="261378" y="291121"/>
                </a:lnTo>
                <a:lnTo>
                  <a:pt x="261668" y="288907"/>
                </a:lnTo>
                <a:lnTo>
                  <a:pt x="261765" y="287375"/>
                </a:lnTo>
                <a:lnTo>
                  <a:pt x="241465" y="287375"/>
                </a:lnTo>
                <a:lnTo>
                  <a:pt x="234962" y="281812"/>
                </a:lnTo>
                <a:lnTo>
                  <a:pt x="234302" y="269023"/>
                </a:lnTo>
                <a:lnTo>
                  <a:pt x="240245" y="262940"/>
                </a:lnTo>
                <a:lnTo>
                  <a:pt x="247091" y="262635"/>
                </a:lnTo>
                <a:lnTo>
                  <a:pt x="266280" y="262635"/>
                </a:lnTo>
                <a:lnTo>
                  <a:pt x="281793" y="233288"/>
                </a:lnTo>
                <a:lnTo>
                  <a:pt x="306006" y="210083"/>
                </a:lnTo>
                <a:lnTo>
                  <a:pt x="336954" y="194830"/>
                </a:lnTo>
                <a:lnTo>
                  <a:pt x="372668" y="189343"/>
                </a:lnTo>
                <a:lnTo>
                  <a:pt x="509448" y="189343"/>
                </a:lnTo>
                <a:lnTo>
                  <a:pt x="495311" y="172238"/>
                </a:lnTo>
                <a:lnTo>
                  <a:pt x="458283" y="145497"/>
                </a:lnTo>
                <a:lnTo>
                  <a:pt x="414578" y="128257"/>
                </a:lnTo>
                <a:lnTo>
                  <a:pt x="365937" y="122148"/>
                </a:lnTo>
                <a:close/>
              </a:path>
              <a:path w="549275" h="464185">
                <a:moveTo>
                  <a:pt x="200520" y="402538"/>
                </a:moveTo>
                <a:lnTo>
                  <a:pt x="188912" y="403110"/>
                </a:lnTo>
                <a:lnTo>
                  <a:pt x="201005" y="403110"/>
                </a:lnTo>
                <a:lnTo>
                  <a:pt x="200520" y="402538"/>
                </a:lnTo>
                <a:close/>
              </a:path>
              <a:path w="549275" h="464185">
                <a:moveTo>
                  <a:pt x="541373" y="340816"/>
                </a:moveTo>
                <a:lnTo>
                  <a:pt x="439978" y="340816"/>
                </a:lnTo>
                <a:lnTo>
                  <a:pt x="448856" y="340867"/>
                </a:lnTo>
                <a:lnTo>
                  <a:pt x="458609" y="350075"/>
                </a:lnTo>
                <a:lnTo>
                  <a:pt x="418690" y="387178"/>
                </a:lnTo>
                <a:lnTo>
                  <a:pt x="372668" y="397001"/>
                </a:lnTo>
                <a:lnTo>
                  <a:pt x="509442" y="397001"/>
                </a:lnTo>
                <a:lnTo>
                  <a:pt x="523917" y="379487"/>
                </a:lnTo>
                <a:lnTo>
                  <a:pt x="541373" y="340816"/>
                </a:lnTo>
                <a:close/>
              </a:path>
              <a:path w="549275" h="464185">
                <a:moveTo>
                  <a:pt x="203" y="276567"/>
                </a:moveTo>
                <a:lnTo>
                  <a:pt x="4510" y="315088"/>
                </a:lnTo>
                <a:lnTo>
                  <a:pt x="50228" y="352716"/>
                </a:lnTo>
                <a:lnTo>
                  <a:pt x="119454" y="373478"/>
                </a:lnTo>
                <a:lnTo>
                  <a:pt x="185204" y="378675"/>
                </a:lnTo>
                <a:lnTo>
                  <a:pt x="179362" y="366954"/>
                </a:lnTo>
                <a:lnTo>
                  <a:pt x="174350" y="354823"/>
                </a:lnTo>
                <a:lnTo>
                  <a:pt x="170221" y="342308"/>
                </a:lnTo>
                <a:lnTo>
                  <a:pt x="167030" y="329437"/>
                </a:lnTo>
                <a:lnTo>
                  <a:pt x="130828" y="326520"/>
                </a:lnTo>
                <a:lnTo>
                  <a:pt x="65944" y="312167"/>
                </a:lnTo>
                <a:lnTo>
                  <a:pt x="27651" y="295718"/>
                </a:lnTo>
                <a:lnTo>
                  <a:pt x="8495" y="283406"/>
                </a:lnTo>
                <a:lnTo>
                  <a:pt x="203" y="276567"/>
                </a:lnTo>
                <a:close/>
              </a:path>
              <a:path w="549275" h="464185">
                <a:moveTo>
                  <a:pt x="379006" y="329818"/>
                </a:moveTo>
                <a:lnTo>
                  <a:pt x="297116" y="329818"/>
                </a:lnTo>
                <a:lnTo>
                  <a:pt x="310266" y="347242"/>
                </a:lnTo>
                <a:lnTo>
                  <a:pt x="327848" y="360747"/>
                </a:lnTo>
                <a:lnTo>
                  <a:pt x="348953" y="369478"/>
                </a:lnTo>
                <a:lnTo>
                  <a:pt x="372668" y="372579"/>
                </a:lnTo>
                <a:lnTo>
                  <a:pt x="391847" y="370775"/>
                </a:lnTo>
                <a:lnTo>
                  <a:pt x="407654" y="365508"/>
                </a:lnTo>
                <a:lnTo>
                  <a:pt x="421589" y="356998"/>
                </a:lnTo>
                <a:lnTo>
                  <a:pt x="435152" y="345465"/>
                </a:lnTo>
                <a:lnTo>
                  <a:pt x="439978" y="340816"/>
                </a:lnTo>
                <a:lnTo>
                  <a:pt x="541373" y="340816"/>
                </a:lnTo>
                <a:lnTo>
                  <a:pt x="542359" y="338633"/>
                </a:lnTo>
                <a:lnTo>
                  <a:pt x="543611" y="329920"/>
                </a:lnTo>
                <a:lnTo>
                  <a:pt x="385889" y="329920"/>
                </a:lnTo>
                <a:lnTo>
                  <a:pt x="379006" y="329818"/>
                </a:lnTo>
                <a:close/>
              </a:path>
              <a:path w="549275" h="464185">
                <a:moveTo>
                  <a:pt x="268732" y="329818"/>
                </a:moveTo>
                <a:lnTo>
                  <a:pt x="248310" y="329818"/>
                </a:lnTo>
                <a:lnTo>
                  <a:pt x="241465" y="330123"/>
                </a:lnTo>
                <a:lnTo>
                  <a:pt x="268915" y="330123"/>
                </a:lnTo>
                <a:lnTo>
                  <a:pt x="268732" y="329818"/>
                </a:lnTo>
                <a:close/>
              </a:path>
              <a:path w="549275" h="464185">
                <a:moveTo>
                  <a:pt x="547150" y="305294"/>
                </a:moveTo>
                <a:lnTo>
                  <a:pt x="385889" y="305294"/>
                </a:lnTo>
                <a:lnTo>
                  <a:pt x="392277" y="311136"/>
                </a:lnTo>
                <a:lnTo>
                  <a:pt x="392277" y="324065"/>
                </a:lnTo>
                <a:lnTo>
                  <a:pt x="385889" y="329920"/>
                </a:lnTo>
                <a:lnTo>
                  <a:pt x="543611" y="329920"/>
                </a:lnTo>
                <a:lnTo>
                  <a:pt x="547150" y="305294"/>
                </a:lnTo>
                <a:close/>
              </a:path>
              <a:path w="549275" h="464185">
                <a:moveTo>
                  <a:pt x="379006" y="287070"/>
                </a:moveTo>
                <a:lnTo>
                  <a:pt x="287718" y="287070"/>
                </a:lnTo>
                <a:lnTo>
                  <a:pt x="287578" y="288907"/>
                </a:lnTo>
                <a:lnTo>
                  <a:pt x="287515" y="297319"/>
                </a:lnTo>
                <a:lnTo>
                  <a:pt x="287852" y="301192"/>
                </a:lnTo>
                <a:lnTo>
                  <a:pt x="287972" y="302020"/>
                </a:lnTo>
                <a:lnTo>
                  <a:pt x="288531" y="305383"/>
                </a:lnTo>
                <a:lnTo>
                  <a:pt x="379006" y="305383"/>
                </a:lnTo>
                <a:lnTo>
                  <a:pt x="385889" y="305294"/>
                </a:lnTo>
                <a:lnTo>
                  <a:pt x="547150" y="305294"/>
                </a:lnTo>
                <a:lnTo>
                  <a:pt x="548894" y="293166"/>
                </a:lnTo>
                <a:lnTo>
                  <a:pt x="548030" y="287159"/>
                </a:lnTo>
                <a:lnTo>
                  <a:pt x="385889" y="287159"/>
                </a:lnTo>
                <a:lnTo>
                  <a:pt x="379006" y="287070"/>
                </a:lnTo>
                <a:close/>
              </a:path>
              <a:path w="549275" h="464185">
                <a:moveTo>
                  <a:pt x="203" y="203275"/>
                </a:moveTo>
                <a:lnTo>
                  <a:pt x="4510" y="241797"/>
                </a:lnTo>
                <a:lnTo>
                  <a:pt x="50228" y="279425"/>
                </a:lnTo>
                <a:lnTo>
                  <a:pt x="101134" y="296547"/>
                </a:lnTo>
                <a:lnTo>
                  <a:pt x="163766" y="305002"/>
                </a:lnTo>
                <a:lnTo>
                  <a:pt x="163512" y="301065"/>
                </a:lnTo>
                <a:lnTo>
                  <a:pt x="163366" y="297319"/>
                </a:lnTo>
                <a:lnTo>
                  <a:pt x="167246" y="256145"/>
                </a:lnTo>
                <a:lnTo>
                  <a:pt x="130980" y="253243"/>
                </a:lnTo>
                <a:lnTo>
                  <a:pt x="65992" y="238884"/>
                </a:lnTo>
                <a:lnTo>
                  <a:pt x="27656" y="222421"/>
                </a:lnTo>
                <a:lnTo>
                  <a:pt x="8457" y="210083"/>
                </a:lnTo>
                <a:lnTo>
                  <a:pt x="203" y="203275"/>
                </a:lnTo>
                <a:close/>
              </a:path>
              <a:path w="549275" h="464185">
                <a:moveTo>
                  <a:pt x="261785" y="287070"/>
                </a:moveTo>
                <a:lnTo>
                  <a:pt x="248310" y="287070"/>
                </a:lnTo>
                <a:lnTo>
                  <a:pt x="241465" y="287375"/>
                </a:lnTo>
                <a:lnTo>
                  <a:pt x="261765" y="287375"/>
                </a:lnTo>
                <a:lnTo>
                  <a:pt x="261785" y="287070"/>
                </a:lnTo>
                <a:close/>
              </a:path>
              <a:path w="549275" h="464185">
                <a:moveTo>
                  <a:pt x="544491" y="262534"/>
                </a:moveTo>
                <a:lnTo>
                  <a:pt x="385889" y="262534"/>
                </a:lnTo>
                <a:lnTo>
                  <a:pt x="392277" y="268388"/>
                </a:lnTo>
                <a:lnTo>
                  <a:pt x="392277" y="281317"/>
                </a:lnTo>
                <a:lnTo>
                  <a:pt x="385889" y="287159"/>
                </a:lnTo>
                <a:lnTo>
                  <a:pt x="548030" y="287159"/>
                </a:lnTo>
                <a:lnTo>
                  <a:pt x="544491" y="262534"/>
                </a:lnTo>
                <a:close/>
              </a:path>
              <a:path w="549275" h="464185">
                <a:moveTo>
                  <a:pt x="372668" y="213766"/>
                </a:moveTo>
                <a:lnTo>
                  <a:pt x="347203" y="217362"/>
                </a:lnTo>
                <a:lnTo>
                  <a:pt x="324842" y="227428"/>
                </a:lnTo>
                <a:lnTo>
                  <a:pt x="306740" y="242880"/>
                </a:lnTo>
                <a:lnTo>
                  <a:pt x="294055" y="262635"/>
                </a:lnTo>
                <a:lnTo>
                  <a:pt x="379006" y="262635"/>
                </a:lnTo>
                <a:lnTo>
                  <a:pt x="385889" y="262534"/>
                </a:lnTo>
                <a:lnTo>
                  <a:pt x="544491" y="262534"/>
                </a:lnTo>
                <a:lnTo>
                  <a:pt x="542359" y="247703"/>
                </a:lnTo>
                <a:lnTo>
                  <a:pt x="541291" y="245338"/>
                </a:lnTo>
                <a:lnTo>
                  <a:pt x="439978" y="245338"/>
                </a:lnTo>
                <a:lnTo>
                  <a:pt x="435152" y="240677"/>
                </a:lnTo>
                <a:lnTo>
                  <a:pt x="421589" y="229175"/>
                </a:lnTo>
                <a:lnTo>
                  <a:pt x="407654" y="220735"/>
                </a:lnTo>
                <a:lnTo>
                  <a:pt x="391847" y="215538"/>
                </a:lnTo>
                <a:lnTo>
                  <a:pt x="372668" y="213766"/>
                </a:lnTo>
                <a:close/>
              </a:path>
              <a:path w="549275" h="464185">
                <a:moveTo>
                  <a:pt x="509448" y="189343"/>
                </a:moveTo>
                <a:lnTo>
                  <a:pt x="372668" y="189343"/>
                </a:lnTo>
                <a:lnTo>
                  <a:pt x="397415" y="191930"/>
                </a:lnTo>
                <a:lnTo>
                  <a:pt x="418690" y="199072"/>
                </a:lnTo>
                <a:lnTo>
                  <a:pt x="437169" y="209842"/>
                </a:lnTo>
                <a:lnTo>
                  <a:pt x="453529" y="223316"/>
                </a:lnTo>
                <a:lnTo>
                  <a:pt x="458558" y="227774"/>
                </a:lnTo>
                <a:lnTo>
                  <a:pt x="458609" y="236079"/>
                </a:lnTo>
                <a:lnTo>
                  <a:pt x="448856" y="245287"/>
                </a:lnTo>
                <a:lnTo>
                  <a:pt x="439978" y="245338"/>
                </a:lnTo>
                <a:lnTo>
                  <a:pt x="541291" y="245338"/>
                </a:lnTo>
                <a:lnTo>
                  <a:pt x="523917" y="206850"/>
                </a:lnTo>
                <a:lnTo>
                  <a:pt x="509448" y="189343"/>
                </a:lnTo>
                <a:close/>
              </a:path>
              <a:path w="549275" h="464185">
                <a:moveTo>
                  <a:pt x="203" y="129984"/>
                </a:moveTo>
                <a:lnTo>
                  <a:pt x="4510" y="168500"/>
                </a:lnTo>
                <a:lnTo>
                  <a:pt x="50228" y="206133"/>
                </a:lnTo>
                <a:lnTo>
                  <a:pt x="105608" y="224146"/>
                </a:lnTo>
                <a:lnTo>
                  <a:pt x="174180" y="231901"/>
                </a:lnTo>
                <a:lnTo>
                  <a:pt x="179543" y="218872"/>
                </a:lnTo>
                <a:lnTo>
                  <a:pt x="185896" y="206330"/>
                </a:lnTo>
                <a:lnTo>
                  <a:pt x="193182" y="194311"/>
                </a:lnTo>
                <a:lnTo>
                  <a:pt x="201074" y="183235"/>
                </a:lnTo>
                <a:lnTo>
                  <a:pt x="182968" y="183235"/>
                </a:lnTo>
                <a:lnTo>
                  <a:pt x="142106" y="181310"/>
                </a:lnTo>
                <a:lnTo>
                  <a:pt x="103903" y="175731"/>
                </a:lnTo>
                <a:lnTo>
                  <a:pt x="38392" y="154787"/>
                </a:lnTo>
                <a:lnTo>
                  <a:pt x="8495" y="136852"/>
                </a:lnTo>
                <a:lnTo>
                  <a:pt x="203" y="129984"/>
                </a:lnTo>
                <a:close/>
              </a:path>
              <a:path w="549275" h="464185">
                <a:moveTo>
                  <a:pt x="201345" y="182854"/>
                </a:moveTo>
                <a:lnTo>
                  <a:pt x="195300" y="183133"/>
                </a:lnTo>
                <a:lnTo>
                  <a:pt x="189166" y="183235"/>
                </a:lnTo>
                <a:lnTo>
                  <a:pt x="201074" y="183235"/>
                </a:lnTo>
                <a:lnTo>
                  <a:pt x="201345" y="182854"/>
                </a:lnTo>
                <a:close/>
              </a:path>
              <a:path w="549275" h="464185">
                <a:moveTo>
                  <a:pt x="182963" y="0"/>
                </a:moveTo>
                <a:lnTo>
                  <a:pt x="126841" y="4097"/>
                </a:lnTo>
                <a:lnTo>
                  <a:pt x="77758" y="15538"/>
                </a:lnTo>
                <a:lnTo>
                  <a:pt x="38461" y="33041"/>
                </a:lnTo>
                <a:lnTo>
                  <a:pt x="203" y="81114"/>
                </a:lnTo>
                <a:lnTo>
                  <a:pt x="6555" y="98622"/>
                </a:lnTo>
                <a:lnTo>
                  <a:pt x="34946" y="124661"/>
                </a:lnTo>
                <a:lnTo>
                  <a:pt x="77564" y="143688"/>
                </a:lnTo>
                <a:lnTo>
                  <a:pt x="144790" y="157135"/>
                </a:lnTo>
                <a:lnTo>
                  <a:pt x="182956" y="158990"/>
                </a:lnTo>
                <a:lnTo>
                  <a:pt x="193963" y="158821"/>
                </a:lnTo>
                <a:lnTo>
                  <a:pt x="204795" y="158332"/>
                </a:lnTo>
                <a:lnTo>
                  <a:pt x="215429" y="157549"/>
                </a:lnTo>
                <a:lnTo>
                  <a:pt x="225844" y="156501"/>
                </a:lnTo>
                <a:lnTo>
                  <a:pt x="253405" y="135777"/>
                </a:lnTo>
                <a:lnTo>
                  <a:pt x="284610" y="119724"/>
                </a:lnTo>
                <a:lnTo>
                  <a:pt x="318848" y="108940"/>
                </a:lnTo>
                <a:lnTo>
                  <a:pt x="355511" y="104025"/>
                </a:lnTo>
                <a:lnTo>
                  <a:pt x="360464" y="96748"/>
                </a:lnTo>
                <a:lnTo>
                  <a:pt x="364858" y="88937"/>
                </a:lnTo>
                <a:lnTo>
                  <a:pt x="365721" y="81495"/>
                </a:lnTo>
                <a:lnTo>
                  <a:pt x="347650" y="47493"/>
                </a:lnTo>
                <a:lnTo>
                  <a:pt x="311329" y="24052"/>
                </a:lnTo>
                <a:lnTo>
                  <a:pt x="265767" y="9463"/>
                </a:lnTo>
                <a:lnTo>
                  <a:pt x="219973" y="2015"/>
                </a:lnTo>
                <a:lnTo>
                  <a:pt x="18296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3685766" y="4361486"/>
            <a:ext cx="603250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400"/>
              </a:lnSpc>
              <a:spcBef>
                <a:spcPts val="100"/>
              </a:spcBef>
            </a:pPr>
            <a:r>
              <a:rPr sz="650" b="1" spc="10" dirty="0">
                <a:solidFill>
                  <a:srgbClr val="494C4E"/>
                </a:solidFill>
                <a:latin typeface="Open Sans"/>
                <a:cs typeface="Open Sans"/>
              </a:rPr>
              <a:t>379 MEUR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for </a:t>
            </a:r>
            <a:r>
              <a:rPr sz="650" b="1" spc="-15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interregional  cooperation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04544" y="4361569"/>
            <a:ext cx="489584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100"/>
              </a:spcBef>
            </a:pPr>
            <a:r>
              <a:rPr sz="650" b="1" spc="10" dirty="0">
                <a:solidFill>
                  <a:srgbClr val="494C4E"/>
                </a:solidFill>
                <a:latin typeface="Open Sans"/>
                <a:cs typeface="Open Sans"/>
              </a:rPr>
              <a:t>First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call 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0" dirty="0">
                <a:solidFill>
                  <a:srgbClr val="494C4E"/>
                </a:solidFill>
                <a:latin typeface="Open Sans"/>
                <a:cs typeface="Open Sans"/>
              </a:rPr>
              <a:t>for</a:t>
            </a:r>
            <a:r>
              <a:rPr sz="650" b="1" spc="-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project </a:t>
            </a:r>
            <a:r>
              <a:rPr sz="650" b="1" spc="-15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15" dirty="0">
                <a:solidFill>
                  <a:srgbClr val="494C4E"/>
                </a:solidFill>
                <a:latin typeface="Open Sans"/>
                <a:cs typeface="Open Sans"/>
              </a:rPr>
              <a:t>proposals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05590" y="5447301"/>
            <a:ext cx="5581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0" spc="50" dirty="0">
                <a:solidFill>
                  <a:srgbClr val="034EA2"/>
                </a:solidFill>
                <a:latin typeface="Open Sans Light"/>
                <a:cs typeface="Open Sans Light"/>
              </a:rPr>
              <a:t>What</a:t>
            </a:r>
            <a:endParaRPr sz="1700" dirty="0">
              <a:latin typeface="Open Sans Light"/>
              <a:cs typeface="Open Sans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26038" y="4423504"/>
            <a:ext cx="93789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0" spc="30" dirty="0">
                <a:solidFill>
                  <a:srgbClr val="034EA2"/>
                </a:solidFill>
                <a:latin typeface="Open Sans Light"/>
                <a:cs typeface="Open Sans Light"/>
              </a:rPr>
              <a:t>Key</a:t>
            </a:r>
            <a:r>
              <a:rPr sz="1700" b="0" spc="25" dirty="0">
                <a:solidFill>
                  <a:srgbClr val="034EA2"/>
                </a:solidFill>
                <a:latin typeface="Open Sans Light"/>
                <a:cs typeface="Open Sans Light"/>
              </a:rPr>
              <a:t> </a:t>
            </a:r>
            <a:r>
              <a:rPr sz="1700" b="0" spc="50" dirty="0">
                <a:solidFill>
                  <a:srgbClr val="034EA2"/>
                </a:solidFill>
                <a:latin typeface="Open Sans Light"/>
                <a:cs typeface="Open Sans Light"/>
              </a:rPr>
              <a:t>facts</a:t>
            </a:r>
            <a:endParaRPr sz="1700" dirty="0">
              <a:latin typeface="Open Sans Light"/>
              <a:cs typeface="Open Sans Ligh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57350" y="5023804"/>
            <a:ext cx="6453505" cy="0"/>
          </a:xfrm>
          <a:custGeom>
            <a:avLst/>
            <a:gdLst/>
            <a:ahLst/>
            <a:cxnLst/>
            <a:rect l="l" t="t" r="r" b="b"/>
            <a:pathLst>
              <a:path w="6453505">
                <a:moveTo>
                  <a:pt x="0" y="0"/>
                </a:moveTo>
                <a:lnTo>
                  <a:pt x="6453454" y="0"/>
                </a:lnTo>
              </a:path>
            </a:pathLst>
          </a:custGeom>
          <a:ln w="381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657350" y="6103805"/>
            <a:ext cx="6453505" cy="0"/>
          </a:xfrm>
          <a:custGeom>
            <a:avLst/>
            <a:gdLst/>
            <a:ahLst/>
            <a:cxnLst/>
            <a:rect l="l" t="t" r="r" b="b"/>
            <a:pathLst>
              <a:path w="6453505">
                <a:moveTo>
                  <a:pt x="0" y="0"/>
                </a:moveTo>
                <a:lnTo>
                  <a:pt x="6453454" y="0"/>
                </a:lnTo>
              </a:path>
            </a:pathLst>
          </a:custGeom>
          <a:ln w="3810">
            <a:solidFill>
              <a:srgbClr val="494C4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484188" y="1117230"/>
            <a:ext cx="17024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45" dirty="0">
                <a:solidFill>
                  <a:srgbClr val="494C4E"/>
                </a:solidFill>
                <a:latin typeface="Open Sans Light"/>
                <a:cs typeface="Open Sans Light"/>
              </a:rPr>
              <a:t>2021</a:t>
            </a:r>
            <a:r>
              <a:rPr sz="2300" b="0" spc="95" dirty="0">
                <a:solidFill>
                  <a:srgbClr val="494C4E"/>
                </a:solidFill>
                <a:latin typeface="Open Sans Light"/>
                <a:cs typeface="Open Sans Light"/>
              </a:rPr>
              <a:t> </a:t>
            </a:r>
            <a:r>
              <a:rPr sz="2300" b="0" dirty="0">
                <a:solidFill>
                  <a:srgbClr val="494C4E"/>
                </a:solidFill>
                <a:latin typeface="Open Sans Light"/>
                <a:cs typeface="Open Sans Light"/>
              </a:rPr>
              <a:t>-</a:t>
            </a:r>
            <a:r>
              <a:rPr sz="2300" b="0" spc="95" dirty="0">
                <a:solidFill>
                  <a:srgbClr val="494C4E"/>
                </a:solidFill>
                <a:latin typeface="Open Sans Light"/>
                <a:cs typeface="Open Sans Light"/>
              </a:rPr>
              <a:t> </a:t>
            </a:r>
            <a:r>
              <a:rPr sz="2300" b="0" spc="65" dirty="0">
                <a:solidFill>
                  <a:srgbClr val="494C4E"/>
                </a:solidFill>
                <a:latin typeface="Open Sans Light"/>
                <a:cs typeface="Open Sans Light"/>
              </a:rPr>
              <a:t>2027</a:t>
            </a:r>
            <a:endParaRPr sz="2300" dirty="0">
              <a:latin typeface="Open Sans Light"/>
              <a:cs typeface="Open Sans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64746" y="4366577"/>
            <a:ext cx="548640" cy="151130"/>
          </a:xfrm>
          <a:prstGeom prst="rect">
            <a:avLst/>
          </a:prstGeom>
          <a:noFill/>
        </p:spPr>
        <p:txBody>
          <a:bodyPr vert="horz" wrap="square" lIns="0" tIns="1079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85"/>
              </a:spcBef>
            </a:pPr>
            <a:r>
              <a:rPr sz="750" b="1" spc="10" dirty="0">
                <a:solidFill>
                  <a:srgbClr val="FFFFFF"/>
                </a:solidFill>
                <a:latin typeface="Open Sans"/>
                <a:cs typeface="Open Sans"/>
              </a:rPr>
              <a:t>EARLY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64747" y="4500338"/>
            <a:ext cx="54165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90"/>
              </a:spcBef>
            </a:pPr>
            <a:r>
              <a:rPr sz="1350" b="0" spc="-5" dirty="0">
                <a:solidFill>
                  <a:srgbClr val="034EA2"/>
                </a:solidFill>
                <a:latin typeface="Open Sans Light"/>
                <a:cs typeface="Open Sans Light"/>
              </a:rPr>
              <a:t>2022</a:t>
            </a:r>
            <a:endParaRPr sz="1350" dirty="0">
              <a:latin typeface="Open Sans Light"/>
              <a:cs typeface="Open Sans Ligh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63804" y="4366577"/>
            <a:ext cx="541655" cy="15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79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5"/>
              </a:spcBef>
            </a:pPr>
            <a:r>
              <a:rPr sz="750" b="1" spc="10" dirty="0">
                <a:solidFill>
                  <a:srgbClr val="FFFFFF"/>
                </a:solidFill>
                <a:latin typeface="Open Sans"/>
                <a:cs typeface="Open Sans"/>
              </a:rPr>
              <a:t>SPRING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63804" y="4500338"/>
            <a:ext cx="54165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90"/>
              </a:spcBef>
            </a:pPr>
            <a:r>
              <a:rPr sz="1350" b="0" spc="-5" dirty="0">
                <a:solidFill>
                  <a:srgbClr val="034EA2"/>
                </a:solidFill>
                <a:latin typeface="Open Sans Light"/>
                <a:cs typeface="Open Sans Light"/>
              </a:rPr>
              <a:t>2022</a:t>
            </a:r>
            <a:endParaRPr sz="1350" dirty="0">
              <a:latin typeface="Open Sans Light"/>
              <a:cs typeface="Open Sans Ligh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65749" y="2721948"/>
            <a:ext cx="4038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20" dirty="0">
                <a:solidFill>
                  <a:srgbClr val="494C4E"/>
                </a:solidFill>
                <a:latin typeface="Open Sans"/>
                <a:cs typeface="Open Sans"/>
              </a:rPr>
              <a:t>Smart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14335" y="2721948"/>
            <a:ext cx="4025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15" dirty="0">
                <a:solidFill>
                  <a:srgbClr val="494C4E"/>
                </a:solidFill>
                <a:latin typeface="Open Sans"/>
                <a:cs typeface="Open Sans"/>
              </a:rPr>
              <a:t>Green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46621" y="2726449"/>
            <a:ext cx="69215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15" dirty="0">
                <a:solidFill>
                  <a:srgbClr val="494C4E"/>
                </a:solidFill>
                <a:latin typeface="Open Sans"/>
                <a:cs typeface="Open Sans"/>
              </a:rPr>
              <a:t>Connected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37920" y="2726449"/>
            <a:ext cx="38798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15" dirty="0">
                <a:solidFill>
                  <a:srgbClr val="494C4E"/>
                </a:solidFill>
                <a:latin typeface="Open Sans"/>
                <a:cs typeface="Open Sans"/>
              </a:rPr>
              <a:t>Social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39483" y="2717623"/>
            <a:ext cx="522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94C4E"/>
                </a:solidFill>
                <a:latin typeface="Open Sans"/>
                <a:cs typeface="Open Sans"/>
              </a:rPr>
              <a:t>Citizens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30540" y="2717623"/>
            <a:ext cx="784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94C4E"/>
                </a:solidFill>
                <a:latin typeface="Open Sans"/>
                <a:cs typeface="Open Sans"/>
              </a:rPr>
              <a:t>Governance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0589" y="6349064"/>
            <a:ext cx="646953" cy="684584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1510747" y="6388442"/>
            <a:ext cx="1052830" cy="320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b="0" spc="30" dirty="0">
                <a:solidFill>
                  <a:srgbClr val="034EA2"/>
                </a:solidFill>
                <a:latin typeface="Open Sans Light"/>
                <a:cs typeface="Open Sans Light"/>
              </a:rPr>
              <a:t>For</a:t>
            </a:r>
            <a:r>
              <a:rPr sz="1700" b="0" spc="25" dirty="0">
                <a:solidFill>
                  <a:srgbClr val="034EA2"/>
                </a:solidFill>
                <a:latin typeface="Open Sans Light"/>
                <a:cs typeface="Open Sans Light"/>
              </a:rPr>
              <a:t> </a:t>
            </a:r>
            <a:r>
              <a:rPr sz="1700" b="0" spc="50" dirty="0">
                <a:solidFill>
                  <a:srgbClr val="034EA2"/>
                </a:solidFill>
                <a:latin typeface="Open Sans Light"/>
                <a:cs typeface="Open Sans Light"/>
              </a:rPr>
              <a:t>whom</a:t>
            </a:r>
            <a:endParaRPr sz="1700" dirty="0">
              <a:latin typeface="Open Sans Light"/>
              <a:cs typeface="Open Sans Ligh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685766" y="6497033"/>
            <a:ext cx="454659" cy="361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0"/>
              </a:spcBef>
            </a:pP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Regions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0" dirty="0">
                <a:solidFill>
                  <a:srgbClr val="494C4E"/>
                </a:solidFill>
                <a:latin typeface="Open Sans"/>
                <a:cs typeface="Open Sans"/>
              </a:rPr>
              <a:t>in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29 </a:t>
            </a: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countries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603952" y="6497033"/>
            <a:ext cx="848994" cy="361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0"/>
              </a:spcBef>
            </a:pPr>
            <a:r>
              <a:rPr sz="650" b="1" spc="35" dirty="0">
                <a:solidFill>
                  <a:srgbClr val="494C4E"/>
                </a:solidFill>
                <a:latin typeface="Open Sans"/>
                <a:cs typeface="Open Sans"/>
              </a:rPr>
              <a:t>Governments, </a:t>
            </a:r>
            <a:r>
              <a:rPr sz="650" b="1" spc="4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25" dirty="0">
                <a:solidFill>
                  <a:srgbClr val="494C4E"/>
                </a:solidFill>
                <a:latin typeface="Open Sans"/>
                <a:cs typeface="Open Sans"/>
              </a:rPr>
              <a:t>public and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 private </a:t>
            </a:r>
            <a:r>
              <a:rPr sz="650" b="1" spc="-155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650" b="1" spc="30" dirty="0">
                <a:solidFill>
                  <a:srgbClr val="494C4E"/>
                </a:solidFill>
                <a:latin typeface="Open Sans"/>
                <a:cs typeface="Open Sans"/>
              </a:rPr>
              <a:t>institutions</a:t>
            </a:r>
            <a:endParaRPr sz="650" dirty="0">
              <a:latin typeface="Open Sans"/>
              <a:cs typeface="Open Sans"/>
            </a:endParaRPr>
          </a:p>
        </p:txBody>
      </p:sp>
      <p:sp>
        <p:nvSpPr>
          <p:cNvPr id="89" name="object 22">
            <a:extLst>
              <a:ext uri="{FF2B5EF4-FFF2-40B4-BE49-F238E27FC236}">
                <a16:creationId xmlns:a16="http://schemas.microsoft.com/office/drawing/2014/main" id="{BF5F6399-9554-419F-A0EF-2F4527246CD8}"/>
              </a:ext>
            </a:extLst>
          </p:cNvPr>
          <p:cNvSpPr txBox="1"/>
          <p:nvPr/>
        </p:nvSpPr>
        <p:spPr>
          <a:xfrm>
            <a:off x="2877820" y="426131"/>
            <a:ext cx="493776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50" b="1" spc="30" dirty="0">
                <a:solidFill>
                  <a:srgbClr val="034EA2"/>
                </a:solidFill>
                <a:latin typeface="Open Sans"/>
                <a:cs typeface="Open Sans"/>
              </a:rPr>
              <a:t>An</a:t>
            </a:r>
            <a:r>
              <a:rPr sz="2150" b="1" spc="2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35" dirty="0">
                <a:solidFill>
                  <a:srgbClr val="034EA2"/>
                </a:solidFill>
                <a:latin typeface="Open Sans"/>
                <a:cs typeface="Open Sans"/>
              </a:rPr>
              <a:t>accelerator</a:t>
            </a:r>
            <a:endParaRPr sz="215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150" b="1" spc="30" dirty="0">
                <a:solidFill>
                  <a:srgbClr val="034EA2"/>
                </a:solidFill>
                <a:latin typeface="Open Sans"/>
                <a:cs typeface="Open Sans"/>
              </a:rPr>
              <a:t>for</a:t>
            </a:r>
            <a:r>
              <a:rPr sz="2150" b="1" spc="2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35" dirty="0">
                <a:solidFill>
                  <a:srgbClr val="034EA2"/>
                </a:solidFill>
                <a:latin typeface="Open Sans"/>
                <a:cs typeface="Open Sans"/>
              </a:rPr>
              <a:t>regional</a:t>
            </a:r>
            <a:r>
              <a:rPr sz="2150" b="1" spc="2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40" dirty="0">
                <a:solidFill>
                  <a:srgbClr val="034EA2"/>
                </a:solidFill>
                <a:latin typeface="Open Sans"/>
                <a:cs typeface="Open Sans"/>
              </a:rPr>
              <a:t>development</a:t>
            </a:r>
            <a:endParaRPr sz="2150" dirty="0">
              <a:latin typeface="Open Sans"/>
              <a:cs typeface="Open Sans"/>
            </a:endParaRPr>
          </a:p>
          <a:p>
            <a:pPr marL="198120" marR="189865" algn="ctr">
              <a:lnSpc>
                <a:spcPct val="106100"/>
              </a:lnSpc>
              <a:spcBef>
                <a:spcPts val="1040"/>
              </a:spcBef>
            </a:pPr>
            <a:r>
              <a:rPr lang="en-US"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Interreg</a:t>
            </a:r>
            <a:r>
              <a:rPr lang="en-US"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lang="en-US"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Europe</a:t>
            </a:r>
            <a:r>
              <a:rPr lang="en-US"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lang="en-US"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will</a:t>
            </a:r>
            <a:r>
              <a:rPr lang="en-US" sz="110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continue</a:t>
            </a:r>
            <a:r>
              <a:rPr lang="en-US" sz="110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with</a:t>
            </a:r>
            <a:r>
              <a:rPr lang="en-US" sz="110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lang="en-US" sz="110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objective </a:t>
            </a:r>
            <a:r>
              <a:rPr lang="en-US" sz="1100" b="0" spc="-2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of</a:t>
            </a:r>
            <a:r>
              <a:rPr lang="en-US" sz="110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0" dirty="0">
                <a:solidFill>
                  <a:srgbClr val="231F20"/>
                </a:solidFill>
                <a:latin typeface="Open Sans Light"/>
                <a:cs typeface="Open Sans Light"/>
              </a:rPr>
              <a:t>a</a:t>
            </a:r>
            <a:r>
              <a:rPr lang="en-US"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better</a:t>
            </a:r>
            <a:r>
              <a:rPr lang="en-US"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lang="en-US"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regional</a:t>
            </a:r>
            <a:r>
              <a:rPr lang="en-US"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lang="en-US"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governance</a:t>
            </a:r>
            <a:r>
              <a:rPr lang="en-US"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lang="en-US"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lang="en-US"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1100" b="1" spc="20" dirty="0">
                <a:solidFill>
                  <a:srgbClr val="034EA2"/>
                </a:solidFill>
                <a:latin typeface="Open Sans Semibold"/>
                <a:cs typeface="Open Sans Semibold"/>
              </a:rPr>
              <a:t>six</a:t>
            </a:r>
            <a:r>
              <a:rPr lang="en-US" sz="1100" b="1" spc="6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lang="en-US" sz="1100" b="1" spc="30" dirty="0">
                <a:solidFill>
                  <a:srgbClr val="034EA2"/>
                </a:solidFill>
                <a:latin typeface="Open Sans Semibold"/>
                <a:cs typeface="Open Sans Semibold"/>
              </a:rPr>
              <a:t>areas.</a:t>
            </a:r>
            <a:endParaRPr lang="en-US" sz="1100" dirty="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141" y="3035390"/>
            <a:ext cx="54997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0" dirty="0">
                <a:solidFill>
                  <a:srgbClr val="034EA2"/>
                </a:solidFill>
                <a:latin typeface="Open Sans"/>
                <a:cs typeface="Open Sans"/>
              </a:rPr>
              <a:t>Partnerships</a:t>
            </a:r>
            <a:r>
              <a:rPr sz="2700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700" spc="10" dirty="0">
                <a:solidFill>
                  <a:srgbClr val="034EA2"/>
                </a:solidFill>
                <a:latin typeface="Open Sans"/>
                <a:cs typeface="Open Sans"/>
              </a:rPr>
              <a:t>of</a:t>
            </a:r>
            <a:r>
              <a:rPr sz="2700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700" spc="20" dirty="0">
                <a:solidFill>
                  <a:srgbClr val="034EA2"/>
                </a:solidFill>
                <a:latin typeface="Open Sans"/>
                <a:cs typeface="Open Sans"/>
              </a:rPr>
              <a:t>European</a:t>
            </a:r>
            <a:r>
              <a:rPr sz="2700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700" spc="25" dirty="0">
                <a:solidFill>
                  <a:srgbClr val="034EA2"/>
                </a:solidFill>
                <a:latin typeface="Open Sans"/>
                <a:cs typeface="Open Sans"/>
              </a:rPr>
              <a:t>regions</a:t>
            </a:r>
            <a:endParaRPr sz="270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6899" y="1560428"/>
            <a:ext cx="1375410" cy="118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95"/>
              </a:spcBef>
            </a:pP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Partners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from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regions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1" spc="10" dirty="0">
                <a:solidFill>
                  <a:srgbClr val="034EA2"/>
                </a:solidFill>
                <a:latin typeface="Open Sans"/>
                <a:cs typeface="Open Sans"/>
              </a:rPr>
              <a:t>at</a:t>
            </a:r>
            <a:r>
              <a:rPr sz="850" b="1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least</a:t>
            </a:r>
            <a:r>
              <a:rPr sz="850" b="1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three</a:t>
            </a:r>
            <a:r>
              <a:rPr sz="850" b="1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European </a:t>
            </a:r>
            <a:r>
              <a:rPr sz="850" b="1" spc="-204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countries</a:t>
            </a:r>
            <a:r>
              <a:rPr sz="850" b="1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work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together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to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find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solutions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to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their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regional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challenges.</a:t>
            </a:r>
            <a:endParaRPr sz="850" dirty="0">
              <a:latin typeface="Open Sans Light"/>
              <a:cs typeface="Open Sans Light"/>
            </a:endParaRPr>
          </a:p>
          <a:p>
            <a:pPr marL="12700" marR="227329">
              <a:lnSpc>
                <a:spcPct val="111700"/>
              </a:lnSpc>
            </a:pP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On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average,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there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are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eight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partners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per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project.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257" y="3889327"/>
            <a:ext cx="2274570" cy="893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790">
              <a:lnSpc>
                <a:spcPct val="111700"/>
              </a:lnSpc>
              <a:spcBef>
                <a:spcPts val="95"/>
              </a:spcBef>
            </a:pP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Partners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meet</a:t>
            </a:r>
            <a:r>
              <a:rPr sz="850" b="1" spc="5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regularly</a:t>
            </a:r>
            <a:r>
              <a:rPr sz="850" b="1" spc="5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0" dirty="0">
                <a:solidFill>
                  <a:srgbClr val="034EA2"/>
                </a:solidFill>
                <a:latin typeface="Open Sans"/>
                <a:cs typeface="Open Sans"/>
              </a:rPr>
              <a:t>at</a:t>
            </a:r>
            <a:r>
              <a:rPr sz="850" b="1" spc="5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workshops, </a:t>
            </a:r>
            <a:r>
              <a:rPr sz="850" b="1" spc="-21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study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visits,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staff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exchanges,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0" dirty="0">
                <a:solidFill>
                  <a:srgbClr val="034EA2"/>
                </a:solidFill>
                <a:latin typeface="Open Sans"/>
                <a:cs typeface="Open Sans"/>
              </a:rPr>
              <a:t>or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peer </a:t>
            </a:r>
            <a:r>
              <a:rPr sz="850" b="1" spc="3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reviews.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partners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work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together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for</a:t>
            </a:r>
            <a:endParaRPr sz="850" dirty="0">
              <a:latin typeface="Open Sans Light"/>
              <a:cs typeface="Open Sans Light"/>
            </a:endParaRPr>
          </a:p>
          <a:p>
            <a:pPr marL="12700" marR="5080">
              <a:lnSpc>
                <a:spcPct val="111700"/>
              </a:lnSpc>
            </a:pP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3-5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years.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They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involve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local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stakeholders </a:t>
            </a:r>
            <a:r>
              <a:rPr sz="850" b="1" spc="-204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important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for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adopting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relevant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and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successful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solutions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from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other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regions.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6000" y="1559559"/>
            <a:ext cx="2290445" cy="118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95"/>
              </a:spcBef>
            </a:pP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Projects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work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5" dirty="0">
                <a:solidFill>
                  <a:srgbClr val="034EA2"/>
                </a:solidFill>
                <a:latin typeface="Open Sans"/>
                <a:cs typeface="Open Sans"/>
              </a:rPr>
              <a:t>on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dirty="0">
                <a:solidFill>
                  <a:srgbClr val="034EA2"/>
                </a:solidFill>
                <a:latin typeface="Open Sans"/>
                <a:cs typeface="Open Sans"/>
              </a:rPr>
              <a:t>a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common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policy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issue </a:t>
            </a:r>
            <a:r>
              <a:rPr sz="850" b="1" spc="3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one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of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programme’s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topics.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They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look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for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good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practices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tested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solutions,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which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can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help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them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solve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their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regional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policy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challenges.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Each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region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develops</a:t>
            </a:r>
            <a:endParaRPr sz="850" dirty="0">
              <a:latin typeface="Open Sans Light"/>
              <a:cs typeface="Open Sans Light"/>
            </a:endParaRPr>
          </a:p>
          <a:p>
            <a:pPr marL="12700" marR="29845">
              <a:lnSpc>
                <a:spcPct val="111700"/>
              </a:lnSpc>
            </a:pP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implements</a:t>
            </a:r>
            <a:r>
              <a:rPr sz="85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1" spc="15" dirty="0">
                <a:solidFill>
                  <a:srgbClr val="034EA2"/>
                </a:solidFill>
                <a:latin typeface="Open Sans"/>
                <a:cs typeface="Open Sans"/>
              </a:rPr>
              <a:t>an</a:t>
            </a:r>
            <a:r>
              <a:rPr sz="850" b="1" spc="5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action</a:t>
            </a:r>
            <a:r>
              <a:rPr sz="850" b="1" spc="6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plan</a:t>
            </a:r>
            <a:r>
              <a:rPr sz="850" b="1" spc="6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inspired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by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these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solutions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good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practices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from </a:t>
            </a:r>
            <a:r>
              <a:rPr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other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project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partners.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6542" y="5585643"/>
            <a:ext cx="234315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The</a:t>
            </a:r>
            <a:r>
              <a:rPr sz="850" b="1" spc="3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projects</a:t>
            </a:r>
            <a:r>
              <a:rPr sz="850" b="1" spc="3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achieve</a:t>
            </a:r>
            <a:r>
              <a:rPr sz="850" b="1" spc="3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policy</a:t>
            </a:r>
            <a:r>
              <a:rPr sz="850" b="1" spc="3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5" dirty="0">
                <a:solidFill>
                  <a:srgbClr val="4B4D4E"/>
                </a:solidFill>
                <a:latin typeface="Open Sans Semibold"/>
                <a:cs typeface="Open Sans Semibold"/>
              </a:rPr>
              <a:t>improvements </a:t>
            </a:r>
            <a:r>
              <a:rPr sz="850" b="1" spc="-204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through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0" dirty="0">
                <a:solidFill>
                  <a:srgbClr val="4B4D4E"/>
                </a:solidFill>
                <a:latin typeface="Open Sans Semibold"/>
                <a:cs typeface="Open Sans Semibold"/>
              </a:rPr>
              <a:t>an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implementation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0" dirty="0">
                <a:solidFill>
                  <a:srgbClr val="034EA2"/>
                </a:solidFill>
                <a:latin typeface="Open Sans"/>
                <a:cs typeface="Open Sans"/>
              </a:rPr>
              <a:t>of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5" dirty="0">
                <a:solidFill>
                  <a:srgbClr val="034EA2"/>
                </a:solidFill>
                <a:latin typeface="Open Sans"/>
                <a:cs typeface="Open Sans"/>
              </a:rPr>
              <a:t>new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solu- </a:t>
            </a:r>
            <a:r>
              <a:rPr sz="850" b="1" spc="2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tions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0" dirty="0">
                <a:solidFill>
                  <a:srgbClr val="4B4D4E"/>
                </a:solidFill>
                <a:latin typeface="Open Sans Semibold"/>
                <a:cs typeface="Open Sans Semibold"/>
              </a:rPr>
              <a:t>in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their</a:t>
            </a:r>
            <a:r>
              <a:rPr sz="850" b="1" spc="5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5" dirty="0">
                <a:solidFill>
                  <a:srgbClr val="4B4D4E"/>
                </a:solidFill>
                <a:latin typeface="Open Sans Semibold"/>
                <a:cs typeface="Open Sans Semibold"/>
              </a:rPr>
              <a:t>regions.</a:t>
            </a:r>
            <a:endParaRPr sz="850" dirty="0">
              <a:latin typeface="Open Sans Semibold"/>
              <a:cs typeface="Open Sans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6542" y="6144393"/>
            <a:ext cx="249237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The</a:t>
            </a:r>
            <a:r>
              <a:rPr sz="850" b="1" spc="4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project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partners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and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their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local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stake- </a:t>
            </a:r>
            <a:r>
              <a:rPr sz="850" b="1" spc="2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holders</a:t>
            </a:r>
            <a:r>
              <a:rPr sz="850" b="1" spc="4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often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need</a:t>
            </a:r>
            <a:r>
              <a:rPr sz="850" b="1" spc="4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0" dirty="0">
                <a:solidFill>
                  <a:srgbClr val="4B4D4E"/>
                </a:solidFill>
                <a:latin typeface="Open Sans Semibold"/>
                <a:cs typeface="Open Sans Semibold"/>
              </a:rPr>
              <a:t>to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mobilise</a:t>
            </a:r>
            <a:r>
              <a:rPr sz="850" b="1" spc="4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funds</a:t>
            </a:r>
            <a:r>
              <a:rPr sz="850" b="1" spc="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for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5" dirty="0">
                <a:solidFill>
                  <a:srgbClr val="4B4D4E"/>
                </a:solidFill>
                <a:latin typeface="Open Sans Semibold"/>
                <a:cs typeface="Open Sans Semibold"/>
              </a:rPr>
              <a:t>the </a:t>
            </a:r>
            <a:r>
              <a:rPr sz="850" b="1" spc="-204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implementation.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dirty="0">
                <a:solidFill>
                  <a:srgbClr val="4B4D4E"/>
                </a:solidFill>
                <a:latin typeface="Open Sans Semibold"/>
                <a:cs typeface="Open Sans Semibold"/>
              </a:rPr>
              <a:t>A</a:t>
            </a:r>
            <a:r>
              <a:rPr sz="850" b="1" spc="5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large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proportion</a:t>
            </a:r>
            <a:r>
              <a:rPr sz="850" b="1" spc="5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0" dirty="0">
                <a:solidFill>
                  <a:srgbClr val="4B4D4E"/>
                </a:solidFill>
                <a:latin typeface="Open Sans Semibold"/>
                <a:cs typeface="Open Sans Semibold"/>
              </a:rPr>
              <a:t>of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5" dirty="0">
                <a:solidFill>
                  <a:srgbClr val="4B4D4E"/>
                </a:solidFill>
                <a:latin typeface="Open Sans Semibold"/>
                <a:cs typeface="Open Sans Semibold"/>
              </a:rPr>
              <a:t>this </a:t>
            </a:r>
            <a:r>
              <a:rPr sz="850" b="1" spc="3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funding</a:t>
            </a:r>
            <a:r>
              <a:rPr sz="850" b="1" spc="4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comes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from</a:t>
            </a:r>
            <a:r>
              <a:rPr sz="850" b="1" spc="4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5" dirty="0">
                <a:solidFill>
                  <a:srgbClr val="4B4D4E"/>
                </a:solidFill>
                <a:latin typeface="Open Sans Semibold"/>
                <a:cs typeface="Open Sans Semibold"/>
              </a:rPr>
              <a:t>the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regional</a:t>
            </a:r>
            <a:r>
              <a:rPr sz="850" b="1" spc="4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10" dirty="0">
                <a:solidFill>
                  <a:srgbClr val="4B4D4E"/>
                </a:solidFill>
                <a:latin typeface="Open Sans Semibold"/>
                <a:cs typeface="Open Sans Semibold"/>
              </a:rPr>
              <a:t>or</a:t>
            </a:r>
            <a:r>
              <a:rPr sz="850" b="1" spc="45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5" dirty="0">
                <a:solidFill>
                  <a:srgbClr val="4B4D4E"/>
                </a:solidFill>
                <a:latin typeface="Open Sans Semibold"/>
                <a:cs typeface="Open Sans Semibold"/>
              </a:rPr>
              <a:t>national </a:t>
            </a:r>
            <a:r>
              <a:rPr sz="850" b="1" spc="-21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Structural</a:t>
            </a:r>
            <a:r>
              <a:rPr sz="850" b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Funds</a:t>
            </a:r>
            <a:r>
              <a:rPr sz="850" b="1" spc="5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20" dirty="0">
                <a:solidFill>
                  <a:srgbClr val="034EA2"/>
                </a:solidFill>
                <a:latin typeface="Open Sans"/>
                <a:cs typeface="Open Sans"/>
              </a:rPr>
              <a:t>programmes</a:t>
            </a:r>
            <a:r>
              <a:rPr sz="850" b="1" spc="20" dirty="0">
                <a:solidFill>
                  <a:srgbClr val="4B4D4E"/>
                </a:solidFill>
                <a:latin typeface="Open Sans Semibold"/>
                <a:cs typeface="Open Sans Semibold"/>
              </a:rPr>
              <a:t>.</a:t>
            </a:r>
            <a:endParaRPr sz="850" dirty="0">
              <a:latin typeface="Open Sans Semibold"/>
              <a:cs typeface="Open Sans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6209" y="5255951"/>
            <a:ext cx="2047239" cy="166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“The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real added-value is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that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 working all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together on the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issues </a:t>
            </a:r>
            <a:r>
              <a:rPr sz="1000" i="1" spc="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each one of us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faces in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our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regions </a:t>
            </a:r>
            <a:r>
              <a:rPr sz="1000" i="1" spc="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actually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helps us to solve these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 issues</a:t>
            </a:r>
            <a:r>
              <a:rPr sz="1000" i="1" spc="-2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and</a:t>
            </a:r>
            <a:r>
              <a:rPr sz="1000" i="1" spc="-1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to</a:t>
            </a:r>
            <a:r>
              <a:rPr sz="1000" i="1" spc="-2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get</a:t>
            </a:r>
            <a:r>
              <a:rPr sz="1000" i="1" spc="-1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inspiration</a:t>
            </a:r>
            <a:r>
              <a:rPr sz="1000" i="1" spc="-1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for</a:t>
            </a:r>
            <a:r>
              <a:rPr sz="1000" i="1" spc="-1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new </a:t>
            </a:r>
            <a:r>
              <a:rPr sz="1000" i="1" spc="-2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innovative</a:t>
            </a:r>
            <a:r>
              <a:rPr sz="1000" i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ideas</a:t>
            </a:r>
            <a:r>
              <a:rPr sz="1000" i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to</a:t>
            </a:r>
            <a:r>
              <a:rPr sz="1000" i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work</a:t>
            </a:r>
            <a:r>
              <a:rPr sz="1000" i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on</a:t>
            </a:r>
            <a:r>
              <a:rPr sz="1000" i="1" spc="4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with </a:t>
            </a:r>
            <a:r>
              <a:rPr sz="1000" i="1" spc="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our </a:t>
            </a:r>
            <a:r>
              <a:rPr sz="1000" i="1" dirty="0">
                <a:solidFill>
                  <a:srgbClr val="034EA2"/>
                </a:solidFill>
                <a:latin typeface="Open Sans"/>
                <a:cs typeface="Open Sans"/>
              </a:rPr>
              <a:t>local</a:t>
            </a:r>
            <a:r>
              <a:rPr sz="1000" i="1" spc="-5" dirty="0">
                <a:solidFill>
                  <a:srgbClr val="034EA2"/>
                </a:solidFill>
                <a:latin typeface="Open Sans"/>
                <a:cs typeface="Open Sans"/>
              </a:rPr>
              <a:t> partner.“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850" i="1" dirty="0">
                <a:solidFill>
                  <a:srgbClr val="494C4E"/>
                </a:solidFill>
                <a:latin typeface="Open Sans"/>
                <a:cs typeface="Open Sans"/>
              </a:rPr>
              <a:t>(PASSAGE</a:t>
            </a:r>
            <a:r>
              <a:rPr sz="850" i="1" spc="-30" dirty="0">
                <a:solidFill>
                  <a:srgbClr val="494C4E"/>
                </a:solidFill>
                <a:latin typeface="Open Sans"/>
                <a:cs typeface="Open Sans"/>
              </a:rPr>
              <a:t> </a:t>
            </a:r>
            <a:r>
              <a:rPr sz="850" i="1" spc="-5" dirty="0">
                <a:solidFill>
                  <a:srgbClr val="494C4E"/>
                </a:solidFill>
                <a:latin typeface="Open Sans"/>
                <a:cs typeface="Open Sans"/>
              </a:rPr>
              <a:t>project)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54703" y="5978103"/>
            <a:ext cx="137160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us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social</a:t>
            </a:r>
            <a:r>
              <a:rPr sz="85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media: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11623" y="426131"/>
            <a:ext cx="507682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1" spc="75" dirty="0">
                <a:solidFill>
                  <a:srgbClr val="034EA2"/>
                </a:solidFill>
                <a:latin typeface="Open Sans"/>
                <a:cs typeface="Open Sans"/>
              </a:rPr>
              <a:t>Interregional</a:t>
            </a:r>
            <a:r>
              <a:rPr sz="2150" b="1" spc="13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70" dirty="0">
                <a:solidFill>
                  <a:srgbClr val="034EA2"/>
                </a:solidFill>
                <a:latin typeface="Open Sans"/>
                <a:cs typeface="Open Sans"/>
              </a:rPr>
              <a:t>cooperation</a:t>
            </a:r>
            <a:r>
              <a:rPr sz="2150" b="1" spc="14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2150" b="1" spc="80" dirty="0">
                <a:solidFill>
                  <a:srgbClr val="034EA2"/>
                </a:solidFill>
                <a:latin typeface="Open Sans"/>
                <a:cs typeface="Open Sans"/>
              </a:rPr>
              <a:t>projects</a:t>
            </a:r>
            <a:endParaRPr sz="2150" dirty="0">
              <a:latin typeface="Open Sans"/>
              <a:cs typeface="Open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36766" y="4199383"/>
            <a:ext cx="613410" cy="235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205">
              <a:lnSpc>
                <a:spcPct val="1147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Open Sans"/>
                <a:cs typeface="Open Sans"/>
              </a:rPr>
              <a:t>Research </a:t>
            </a: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 and</a:t>
            </a:r>
            <a:r>
              <a:rPr sz="600" b="1" dirty="0">
                <a:solidFill>
                  <a:srgbClr val="FFFFFF"/>
                </a:solidFill>
                <a:latin typeface="Open Sans"/>
                <a:cs typeface="Open Sans"/>
              </a:rPr>
              <a:t> innovatio</a:t>
            </a: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600" dirty="0">
              <a:latin typeface="Open Sans"/>
              <a:cs typeface="Open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66528" y="4199379"/>
            <a:ext cx="66294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SME</a:t>
            </a:r>
            <a:endParaRPr sz="60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00" b="1" dirty="0">
                <a:solidFill>
                  <a:srgbClr val="FFFFFF"/>
                </a:solidFill>
                <a:latin typeface="Open Sans"/>
                <a:cs typeface="Open Sans"/>
              </a:rPr>
              <a:t>competitiveness</a:t>
            </a:r>
            <a:endParaRPr sz="600" dirty="0">
              <a:latin typeface="Open Sans"/>
              <a:cs typeface="Open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04119" y="5247517"/>
            <a:ext cx="478790" cy="235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" marR="5080" indent="-50165">
              <a:lnSpc>
                <a:spcPct val="114700"/>
              </a:lnSpc>
              <a:spcBef>
                <a:spcPts val="95"/>
              </a:spcBef>
            </a:pP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Low-carbon  economy</a:t>
            </a:r>
            <a:endParaRPr sz="600" dirty="0">
              <a:latin typeface="Open Sans"/>
              <a:cs typeface="Open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2019" y="5024346"/>
            <a:ext cx="728345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50" dirty="0">
                <a:solidFill>
                  <a:srgbClr val="4A4D4E"/>
                </a:solidFill>
                <a:latin typeface="Open Sans Extrabold"/>
                <a:cs typeface="Open Sans Extrabold"/>
              </a:rPr>
              <a:t> </a:t>
            </a:r>
            <a:endParaRPr sz="200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7800"/>
              </a:lnSpc>
              <a:spcBef>
                <a:spcPts val="1060"/>
              </a:spcBef>
            </a:pPr>
            <a:r>
              <a:rPr sz="850" b="1" dirty="0">
                <a:solidFill>
                  <a:srgbClr val="4B4D4E"/>
                </a:solidFill>
                <a:latin typeface="Open Sans Semibold"/>
                <a:cs typeface="Open Sans Semibold"/>
              </a:rPr>
              <a:t>The </a:t>
            </a:r>
            <a:r>
              <a:rPr sz="850" b="1" spc="-5" dirty="0">
                <a:solidFill>
                  <a:srgbClr val="4B4D4E"/>
                </a:solidFill>
                <a:latin typeface="Open Sans Semibold"/>
                <a:cs typeface="Open Sans Semibold"/>
              </a:rPr>
              <a:t>projects </a:t>
            </a:r>
            <a:r>
              <a:rPr sz="850" b="1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-5" dirty="0">
                <a:solidFill>
                  <a:srgbClr val="4B4D4E"/>
                </a:solidFill>
                <a:latin typeface="Open Sans Semibold"/>
                <a:cs typeface="Open Sans Semibold"/>
              </a:rPr>
              <a:t>are </a:t>
            </a:r>
            <a:r>
              <a:rPr sz="850" b="1" spc="-5" dirty="0">
                <a:solidFill>
                  <a:srgbClr val="034EA2"/>
                </a:solidFill>
                <a:latin typeface="Open Sans"/>
                <a:cs typeface="Open Sans"/>
              </a:rPr>
              <a:t>funded </a:t>
            </a:r>
            <a:r>
              <a:rPr sz="850" b="1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spc="-5" dirty="0">
                <a:solidFill>
                  <a:srgbClr val="034EA2"/>
                </a:solidFill>
                <a:latin typeface="Open Sans"/>
                <a:cs typeface="Open Sans"/>
              </a:rPr>
              <a:t>up to </a:t>
            </a:r>
            <a:r>
              <a:rPr sz="850" b="1" dirty="0">
                <a:solidFill>
                  <a:srgbClr val="034EA2"/>
                </a:solidFill>
                <a:latin typeface="Open Sans"/>
                <a:cs typeface="Open Sans"/>
              </a:rPr>
              <a:t>85% </a:t>
            </a:r>
            <a:r>
              <a:rPr sz="850" b="1" spc="-5" dirty="0">
                <a:solidFill>
                  <a:srgbClr val="4B4D4E"/>
                </a:solidFill>
                <a:latin typeface="Open Sans Semibold"/>
                <a:cs typeface="Open Sans Semibold"/>
              </a:rPr>
              <a:t>by </a:t>
            </a:r>
            <a:r>
              <a:rPr sz="850" b="1" spc="-210" dirty="0">
                <a:solidFill>
                  <a:srgbClr val="4B4D4E"/>
                </a:solidFill>
                <a:latin typeface="Open Sans Semibold"/>
                <a:cs typeface="Open Sans Semibold"/>
              </a:rPr>
              <a:t> </a:t>
            </a:r>
            <a:r>
              <a:rPr sz="850" b="1" spc="-5" dirty="0">
                <a:solidFill>
                  <a:srgbClr val="4B4D4E"/>
                </a:solidFill>
                <a:latin typeface="Open Sans Semibold"/>
                <a:cs typeface="Open Sans Semibold"/>
              </a:rPr>
              <a:t>th</a:t>
            </a:r>
            <a:r>
              <a:rPr sz="850" b="1" dirty="0">
                <a:solidFill>
                  <a:srgbClr val="4B4D4E"/>
                </a:solidFill>
                <a:latin typeface="Open Sans Semibold"/>
                <a:cs typeface="Open Sans Semibold"/>
              </a:rPr>
              <a:t>e </a:t>
            </a:r>
            <a:r>
              <a:rPr sz="850" b="1" spc="-5" dirty="0">
                <a:solidFill>
                  <a:srgbClr val="4B4D4E"/>
                </a:solidFill>
                <a:latin typeface="Open Sans Semibold"/>
                <a:cs typeface="Open Sans Semibold"/>
              </a:rPr>
              <a:t>European  Regional </a:t>
            </a:r>
            <a:r>
              <a:rPr sz="850" b="1" dirty="0">
                <a:solidFill>
                  <a:srgbClr val="4B4D4E"/>
                </a:solidFill>
                <a:latin typeface="Open Sans Semibold"/>
                <a:cs typeface="Open Sans Semibold"/>
              </a:rPr>
              <a:t> Development  </a:t>
            </a:r>
            <a:r>
              <a:rPr sz="850" b="1" spc="-5" dirty="0">
                <a:solidFill>
                  <a:srgbClr val="4B4D4E"/>
                </a:solidFill>
                <a:latin typeface="Open Sans Semibold"/>
                <a:cs typeface="Open Sans Semibold"/>
              </a:rPr>
              <a:t>Fund.</a:t>
            </a:r>
            <a:endParaRPr sz="850" dirty="0">
              <a:latin typeface="Open Sans Semibold"/>
              <a:cs typeface="Open Sans Semibold"/>
            </a:endParaRPr>
          </a:p>
        </p:txBody>
      </p:sp>
      <p:sp>
        <p:nvSpPr>
          <p:cNvPr id="70" name="object 63">
            <a:extLst>
              <a:ext uri="{FF2B5EF4-FFF2-40B4-BE49-F238E27FC236}">
                <a16:creationId xmlns:a16="http://schemas.microsoft.com/office/drawing/2014/main" id="{5158D143-19C6-4A5A-9C0B-19C60615B195}"/>
              </a:ext>
            </a:extLst>
          </p:cNvPr>
          <p:cNvSpPr txBox="1"/>
          <p:nvPr/>
        </p:nvSpPr>
        <p:spPr>
          <a:xfrm>
            <a:off x="9366528" y="5255951"/>
            <a:ext cx="61674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" marR="5080" indent="-50165" algn="ctr">
              <a:spcBef>
                <a:spcPts val="95"/>
              </a:spcBef>
            </a:pPr>
            <a:r>
              <a:rPr lang="en-US" sz="600" b="1" spc="5" dirty="0">
                <a:solidFill>
                  <a:srgbClr val="FFFFFF"/>
                </a:solidFill>
                <a:latin typeface="Open Sans"/>
                <a:cs typeface="Open Sans"/>
              </a:rPr>
              <a:t>Environment and resource efficiency</a:t>
            </a:r>
            <a:endParaRPr sz="6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455" y="3658792"/>
            <a:ext cx="1604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F37322"/>
                </a:solidFill>
                <a:latin typeface="Open Sans"/>
                <a:cs typeface="Open Sans"/>
              </a:rPr>
              <a:t>Get</a:t>
            </a:r>
            <a:r>
              <a:rPr sz="1400" b="1" spc="-1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personalised</a:t>
            </a:r>
            <a:endParaRPr sz="14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</a:pP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advice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4034" y="3658792"/>
            <a:ext cx="1697355" cy="243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marR="5080" indent="-373380" algn="r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37322"/>
                </a:solidFill>
                <a:latin typeface="Open Sans"/>
                <a:cs typeface="Open Sans"/>
              </a:rPr>
              <a:t>Join</a:t>
            </a:r>
            <a:r>
              <a:rPr sz="1400" b="1" spc="3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25" dirty="0">
                <a:solidFill>
                  <a:srgbClr val="F37322"/>
                </a:solidFill>
                <a:latin typeface="Open Sans"/>
                <a:cs typeface="Open Sans"/>
              </a:rPr>
              <a:t>the</a:t>
            </a:r>
            <a:r>
              <a:rPr sz="1400" b="1" spc="3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European </a:t>
            </a:r>
            <a:r>
              <a:rPr sz="1400" b="1" spc="-350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policymakers’</a:t>
            </a:r>
            <a:endParaRPr sz="1400" dirty="0">
              <a:latin typeface="Open Sans"/>
              <a:cs typeface="Open Sans"/>
            </a:endParaRPr>
          </a:p>
          <a:p>
            <a:pPr marR="5715" algn="r">
              <a:lnSpc>
                <a:spcPct val="100000"/>
              </a:lnSpc>
            </a:pP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network</a:t>
            </a:r>
            <a:endParaRPr sz="1400" dirty="0">
              <a:latin typeface="Open Sans"/>
              <a:cs typeface="Open Sans"/>
            </a:endParaRPr>
          </a:p>
          <a:p>
            <a:pPr marL="438784" algn="just">
              <a:lnSpc>
                <a:spcPct val="100000"/>
              </a:lnSpc>
              <a:spcBef>
                <a:spcPts val="1165"/>
              </a:spcBef>
            </a:pP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Network</a:t>
            </a:r>
            <a:r>
              <a:rPr sz="9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20,000</a:t>
            </a:r>
            <a:endParaRPr sz="900" dirty="0">
              <a:latin typeface="Open Sans"/>
              <a:cs typeface="Open Sans"/>
            </a:endParaRPr>
          </a:p>
          <a:p>
            <a:pPr marL="488950" marR="6985" indent="349885" algn="just">
              <a:lnSpc>
                <a:spcPct val="120300"/>
              </a:lnSpc>
            </a:pP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policymakers. 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Participate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online 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on-site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thematic 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events,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contact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endParaRPr sz="900" dirty="0">
              <a:latin typeface="Open Sans"/>
              <a:cs typeface="Open Sans"/>
            </a:endParaRPr>
          </a:p>
          <a:p>
            <a:pPr marL="343535" marR="6350" indent="103505" algn="r">
              <a:lnSpc>
                <a:spcPct val="120300"/>
              </a:lnSpc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community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members,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receive newsletters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and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invitations.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Create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endParaRPr sz="900" dirty="0">
              <a:latin typeface="Open Sans"/>
              <a:cs typeface="Open Sans"/>
            </a:endParaRPr>
          </a:p>
          <a:p>
            <a:pPr marL="417830" marR="6985" indent="114300" algn="r">
              <a:lnSpc>
                <a:spcPct val="120300"/>
              </a:lnSpc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account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enjoy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full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access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our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services.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3786" y="3658792"/>
            <a:ext cx="1291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37322"/>
                </a:solidFill>
                <a:latin typeface="Open Sans"/>
                <a:cs typeface="Open Sans"/>
              </a:rPr>
              <a:t>Learn</a:t>
            </a:r>
            <a:r>
              <a:rPr sz="1400" b="1" spc="3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20" dirty="0">
                <a:solidFill>
                  <a:srgbClr val="F37322"/>
                </a:solidFill>
                <a:latin typeface="Open Sans"/>
                <a:cs typeface="Open Sans"/>
              </a:rPr>
              <a:t>at</a:t>
            </a:r>
            <a:r>
              <a:rPr sz="1400" b="1" spc="3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your</a:t>
            </a:r>
            <a:endParaRPr sz="14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</a:pPr>
            <a:r>
              <a:rPr sz="1400" b="1" spc="25" dirty="0">
                <a:solidFill>
                  <a:srgbClr val="F37322"/>
                </a:solidFill>
                <a:latin typeface="Open Sans"/>
                <a:cs typeface="Open Sans"/>
              </a:rPr>
              <a:t>own</a:t>
            </a:r>
            <a:r>
              <a:rPr sz="1400" b="1" spc="-1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pace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6083" y="3658792"/>
            <a:ext cx="114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37322"/>
                </a:solidFill>
                <a:latin typeface="Open Sans"/>
                <a:cs typeface="Open Sans"/>
              </a:rPr>
              <a:t>Inspire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and </a:t>
            </a:r>
            <a:r>
              <a:rPr sz="1400" b="1" spc="-355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25" dirty="0">
                <a:solidFill>
                  <a:srgbClr val="F37322"/>
                </a:solidFill>
                <a:latin typeface="Open Sans"/>
                <a:cs typeface="Open Sans"/>
              </a:rPr>
              <a:t>get</a:t>
            </a:r>
            <a:r>
              <a:rPr sz="1400" b="1" spc="-10" dirty="0">
                <a:solidFill>
                  <a:srgbClr val="F37322"/>
                </a:solidFill>
                <a:latin typeface="Open Sans"/>
                <a:cs typeface="Open Sans"/>
              </a:rPr>
              <a:t> </a:t>
            </a:r>
            <a:r>
              <a:rPr sz="1400" b="1" spc="40" dirty="0">
                <a:solidFill>
                  <a:srgbClr val="F37322"/>
                </a:solidFill>
                <a:latin typeface="Open Sans"/>
                <a:cs typeface="Open Sans"/>
              </a:rPr>
              <a:t>inspired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509" y="4419765"/>
            <a:ext cx="155765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 algn="r">
              <a:lnSpc>
                <a:spcPct val="120300"/>
              </a:lnSpc>
              <a:spcBef>
                <a:spcPts val="100"/>
              </a:spcBef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Whatever policy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challenges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facing,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others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2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Europe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similar</a:t>
            </a:r>
            <a:endParaRPr sz="900" dirty="0">
              <a:latin typeface="Open Sans"/>
              <a:cs typeface="Open Sans"/>
            </a:endParaRPr>
          </a:p>
          <a:p>
            <a:pPr marL="469265" marR="5080" indent="-457200" algn="r">
              <a:lnSpc>
                <a:spcPct val="120300"/>
              </a:lnSpc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situation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concrete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solutions.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966" y="5410174"/>
            <a:ext cx="155702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715" indent="-43815" algn="just">
              <a:lnSpc>
                <a:spcPct val="120300"/>
              </a:lnSpc>
              <a:spcBef>
                <a:spcPts val="100"/>
              </a:spcBef>
            </a:pP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Contact </a:t>
            </a: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our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experts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via </a:t>
            </a:r>
            <a:r>
              <a:rPr sz="900" b="1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policy helpdesk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list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suggested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endParaRPr sz="900" dirty="0">
              <a:latin typeface="Open Sans"/>
              <a:cs typeface="Open Sans"/>
            </a:endParaRPr>
          </a:p>
          <a:p>
            <a:pPr marL="12700" marR="5080" indent="20320" algn="r">
              <a:lnSpc>
                <a:spcPct val="120300"/>
              </a:lnSpc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practices,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publications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contacts.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Public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authorities</a:t>
            </a:r>
            <a:endParaRPr sz="900" dirty="0">
              <a:latin typeface="Open Sans"/>
              <a:cs typeface="Open Sans"/>
            </a:endParaRPr>
          </a:p>
          <a:p>
            <a:pPr marL="467995" marR="5715" indent="17145" algn="r">
              <a:lnSpc>
                <a:spcPct val="120300"/>
              </a:lnSpc>
            </a:pP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request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peer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review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shorter</a:t>
            </a:r>
            <a:endParaRPr sz="900" dirty="0">
              <a:latin typeface="Open Sans"/>
              <a:cs typeface="Open Sans"/>
            </a:endParaRPr>
          </a:p>
          <a:p>
            <a:pPr marR="6350" algn="r">
              <a:lnSpc>
                <a:spcPct val="100000"/>
              </a:lnSpc>
              <a:spcBef>
                <a:spcPts val="220"/>
              </a:spcBef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matchmaking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session.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8602" y="4418736"/>
            <a:ext cx="138938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715" indent="148590" algn="r">
              <a:lnSpc>
                <a:spcPct val="120300"/>
              </a:lnSpc>
              <a:spcBef>
                <a:spcPts val="100"/>
              </a:spcBef>
            </a:pP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No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time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attend </a:t>
            </a:r>
            <a:r>
              <a:rPr sz="900" spc="-2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events?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Explore</a:t>
            </a:r>
            <a:r>
              <a:rPr sz="9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our</a:t>
            </a:r>
            <a:endParaRPr sz="900" dirty="0">
              <a:latin typeface="Open Sans"/>
              <a:cs typeface="Open Sans"/>
            </a:endParaRPr>
          </a:p>
          <a:p>
            <a:pPr marL="358775" marR="5080" indent="-327025" algn="r">
              <a:lnSpc>
                <a:spcPct val="120300"/>
              </a:lnSpc>
            </a:pP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key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recommendations </a:t>
            </a:r>
            <a:r>
              <a:rPr sz="900" b="1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b="1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policymakers</a:t>
            </a:r>
            <a:endParaRPr sz="900" dirty="0">
              <a:latin typeface="Open Sans"/>
              <a:cs typeface="Open Sans"/>
            </a:endParaRPr>
          </a:p>
          <a:p>
            <a:pPr marL="90170" marR="5080" indent="78105" algn="r">
              <a:lnSpc>
                <a:spcPct val="120300"/>
              </a:lnSpc>
            </a:pP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through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variety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900" b="1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formats.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Access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policy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briefs,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webinars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endParaRPr sz="900" dirty="0">
              <a:latin typeface="Open Sans"/>
              <a:cs typeface="Open Sans"/>
            </a:endParaRPr>
          </a:p>
          <a:p>
            <a:pPr marL="128270" marR="5715" indent="-38100" algn="just">
              <a:lnSpc>
                <a:spcPct val="120300"/>
              </a:lnSpc>
            </a:pP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peer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review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outcomes.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Read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latest 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EU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trends,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stories</a:t>
            </a:r>
            <a:endParaRPr sz="900" dirty="0">
              <a:latin typeface="Open Sans"/>
              <a:cs typeface="Open Sans"/>
            </a:endParaRPr>
          </a:p>
          <a:p>
            <a:pPr marL="269240" marR="5080" indent="-257175" algn="just">
              <a:lnSpc>
                <a:spcPct val="120300"/>
              </a:lnSpc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featuring project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results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practices.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1400" y="4418165"/>
            <a:ext cx="143700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marR="5080" indent="-215900" algn="just">
              <a:lnSpc>
                <a:spcPct val="120300"/>
              </a:lnSpc>
              <a:spcBef>
                <a:spcPts val="100"/>
              </a:spcBef>
            </a:pP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Europe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full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regional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policy initiatives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proved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success</a:t>
            </a:r>
            <a:endParaRPr sz="900" dirty="0">
              <a:latin typeface="Open Sans"/>
              <a:cs typeface="Open Sans"/>
            </a:endParaRPr>
          </a:p>
          <a:p>
            <a:pPr marL="354965" marR="5080" indent="-205740" algn="r">
              <a:lnSpc>
                <a:spcPct val="120300"/>
              </a:lnSpc>
            </a:pP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potential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inspire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others.</a:t>
            </a:r>
            <a:endParaRPr sz="900" dirty="0">
              <a:latin typeface="Open Sans"/>
              <a:cs typeface="Open Sans"/>
            </a:endParaRPr>
          </a:p>
          <a:p>
            <a:pPr marL="76200" marR="5080" indent="278765" algn="r">
              <a:lnSpc>
                <a:spcPct val="120300"/>
              </a:lnSpc>
            </a:pP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The good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practice </a:t>
            </a:r>
            <a:r>
              <a:rPr sz="900" b="1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database gathers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over </a:t>
            </a:r>
            <a:r>
              <a:rPr sz="900" b="1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2,300</a:t>
            </a:r>
            <a:r>
              <a:rPr sz="900" b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900" b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practices,</a:t>
            </a:r>
            <a:endParaRPr sz="9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reviewed</a:t>
            </a:r>
            <a:r>
              <a:rPr sz="9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Open Sans"/>
                <a:cs typeface="Open Sans"/>
              </a:rPr>
              <a:t>validated</a:t>
            </a:r>
            <a:endParaRPr sz="900" dirty="0">
              <a:latin typeface="Open Sans"/>
              <a:cs typeface="Open Sans"/>
            </a:endParaRPr>
          </a:p>
          <a:p>
            <a:pPr marL="295275" marR="5080" indent="154305" algn="r">
              <a:lnSpc>
                <a:spcPct val="120300"/>
              </a:lnSpc>
            </a:pPr>
            <a:r>
              <a:rPr sz="900" b="1" spc="10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900" b="1" spc="20" dirty="0">
                <a:solidFill>
                  <a:srgbClr val="231F20"/>
                </a:solidFill>
                <a:latin typeface="Open Sans"/>
                <a:cs typeface="Open Sans"/>
              </a:rPr>
              <a:t>experts.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Start </a:t>
            </a:r>
            <a:r>
              <a:rPr sz="900" spc="-2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exploring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share</a:t>
            </a:r>
            <a:endParaRPr sz="9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own!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3598863" y="425450"/>
            <a:ext cx="349567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0" dirty="0">
                <a:solidFill>
                  <a:srgbClr val="F37322"/>
                </a:solidFill>
              </a:rPr>
              <a:t>Policy</a:t>
            </a:r>
            <a:r>
              <a:rPr spc="35" dirty="0">
                <a:solidFill>
                  <a:srgbClr val="F37322"/>
                </a:solidFill>
              </a:rPr>
              <a:t> Learning Platform</a:t>
            </a:r>
          </a:p>
        </p:txBody>
      </p:sp>
      <p:sp>
        <p:nvSpPr>
          <p:cNvPr id="15" name="object 15"/>
          <p:cNvSpPr txBox="1"/>
          <p:nvPr/>
        </p:nvSpPr>
        <p:spPr>
          <a:xfrm rot="19800000">
            <a:off x="7104223" y="3190865"/>
            <a:ext cx="62995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dirty="0">
                <a:solidFill>
                  <a:srgbClr val="231F20"/>
                </a:solidFill>
                <a:latin typeface="Open Sans"/>
                <a:cs typeface="Open Sans"/>
              </a:rPr>
              <a:t>Image © Matej Povse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356" y="2989033"/>
            <a:ext cx="1114425" cy="152400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1140"/>
              </a:lnSpc>
            </a:pPr>
            <a:r>
              <a:rPr sz="950" b="1" spc="-10" dirty="0">
                <a:solidFill>
                  <a:srgbClr val="FFFFFF"/>
                </a:solidFill>
                <a:latin typeface="Open Sans"/>
                <a:cs typeface="Open Sans"/>
              </a:rPr>
              <a:t>EXPERT</a:t>
            </a:r>
            <a:r>
              <a:rPr sz="95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Open Sans"/>
                <a:cs typeface="Open Sans"/>
              </a:rPr>
              <a:t>SUPPORT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0081" y="2989033"/>
            <a:ext cx="855344" cy="152400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140"/>
              </a:lnSpc>
            </a:pPr>
            <a:r>
              <a:rPr sz="950" b="1" spc="-10" dirty="0">
                <a:solidFill>
                  <a:srgbClr val="FFFFFF"/>
                </a:solidFill>
                <a:latin typeface="Open Sans"/>
                <a:cs typeface="Open Sans"/>
              </a:rPr>
              <a:t>COMMUNITY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37177" y="2989033"/>
            <a:ext cx="1162685" cy="152400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1140"/>
              </a:lnSpc>
            </a:pPr>
            <a:r>
              <a:rPr sz="950" b="1" spc="-10" dirty="0">
                <a:solidFill>
                  <a:srgbClr val="FFFFFF"/>
                </a:solidFill>
                <a:latin typeface="Open Sans"/>
                <a:cs typeface="Open Sans"/>
              </a:rPr>
              <a:t>KNOWLEDGE</a:t>
            </a:r>
            <a:r>
              <a:rPr sz="95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Open Sans"/>
                <a:cs typeface="Open Sans"/>
              </a:rPr>
              <a:t>HUB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9616" y="2989033"/>
            <a:ext cx="1114425" cy="152400"/>
          </a:xfrm>
          <a:prstGeom prst="rect">
            <a:avLst/>
          </a:prstGeom>
          <a:solidFill>
            <a:srgbClr val="F37322"/>
          </a:solidFill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140"/>
              </a:lnSpc>
            </a:pPr>
            <a:r>
              <a:rPr sz="950" b="1" spc="-10" dirty="0">
                <a:solidFill>
                  <a:srgbClr val="FFFFFF"/>
                </a:solidFill>
                <a:latin typeface="Open Sans"/>
                <a:cs typeface="Open Sans"/>
              </a:rPr>
              <a:t>GOOD</a:t>
            </a:r>
            <a:r>
              <a:rPr sz="95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Open Sans"/>
                <a:cs typeface="Open Sans"/>
              </a:rPr>
              <a:t>PRACTICES</a:t>
            </a:r>
            <a:endParaRPr sz="950" dirty="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54703" y="5978103"/>
            <a:ext cx="137160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us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85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social</a:t>
            </a:r>
            <a:r>
              <a:rPr sz="85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Open Sans"/>
                <a:cs typeface="Open Sans"/>
              </a:rPr>
              <a:t>media: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36766" y="4199383"/>
            <a:ext cx="613410" cy="235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205">
              <a:lnSpc>
                <a:spcPct val="1147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Open Sans"/>
                <a:cs typeface="Open Sans"/>
              </a:rPr>
              <a:t>Research </a:t>
            </a: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 and</a:t>
            </a:r>
            <a:r>
              <a:rPr sz="600" b="1" dirty="0">
                <a:solidFill>
                  <a:srgbClr val="FFFFFF"/>
                </a:solidFill>
                <a:latin typeface="Open Sans"/>
                <a:cs typeface="Open Sans"/>
              </a:rPr>
              <a:t> innovatio</a:t>
            </a: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600" dirty="0">
              <a:latin typeface="Open Sans"/>
              <a:cs typeface="Open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366528" y="4199379"/>
            <a:ext cx="66294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SME</a:t>
            </a:r>
            <a:endParaRPr sz="60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00" b="1" dirty="0">
                <a:solidFill>
                  <a:srgbClr val="FFFFFF"/>
                </a:solidFill>
                <a:latin typeface="Open Sans"/>
                <a:cs typeface="Open Sans"/>
              </a:rPr>
              <a:t>competitiveness</a:t>
            </a:r>
            <a:endParaRPr sz="600" dirty="0">
              <a:latin typeface="Open Sans"/>
              <a:cs typeface="Open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04119" y="5247517"/>
            <a:ext cx="478790" cy="235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" marR="5080" indent="-50165">
              <a:lnSpc>
                <a:spcPct val="114700"/>
              </a:lnSpc>
              <a:spcBef>
                <a:spcPts val="95"/>
              </a:spcBef>
            </a:pPr>
            <a:r>
              <a:rPr sz="600" b="1" spc="5" dirty="0">
                <a:solidFill>
                  <a:srgbClr val="FFFFFF"/>
                </a:solidFill>
                <a:latin typeface="Open Sans"/>
                <a:cs typeface="Open Sans"/>
              </a:rPr>
              <a:t>Low-carbon  economy</a:t>
            </a:r>
            <a:endParaRPr sz="600" dirty="0">
              <a:latin typeface="Open Sans"/>
              <a:cs typeface="Open Sans"/>
            </a:endParaRPr>
          </a:p>
        </p:txBody>
      </p:sp>
      <p:sp>
        <p:nvSpPr>
          <p:cNvPr id="68" name="object 63">
            <a:extLst>
              <a:ext uri="{FF2B5EF4-FFF2-40B4-BE49-F238E27FC236}">
                <a16:creationId xmlns:a16="http://schemas.microsoft.com/office/drawing/2014/main" id="{1AF32642-CC3E-4B72-94FA-36D140430614}"/>
              </a:ext>
            </a:extLst>
          </p:cNvPr>
          <p:cNvSpPr txBox="1"/>
          <p:nvPr/>
        </p:nvSpPr>
        <p:spPr>
          <a:xfrm>
            <a:off x="9366528" y="5255951"/>
            <a:ext cx="61674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" marR="5080" indent="-50165" algn="ctr">
              <a:spcBef>
                <a:spcPts val="95"/>
              </a:spcBef>
            </a:pPr>
            <a:r>
              <a:rPr lang="en-US" sz="600" b="1" spc="5" dirty="0">
                <a:solidFill>
                  <a:srgbClr val="FFFFFF"/>
                </a:solidFill>
                <a:latin typeface="Open Sans"/>
                <a:cs typeface="Open Sans"/>
              </a:rPr>
              <a:t>Environment and resource efficiency</a:t>
            </a:r>
            <a:endParaRPr sz="6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3050142" y="879215"/>
            <a:ext cx="4596765" cy="5594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20" dirty="0">
                <a:solidFill>
                  <a:srgbClr val="034EA2"/>
                </a:solidFill>
                <a:latin typeface="Open Sans Semibold"/>
                <a:cs typeface="Open Sans Semibold"/>
              </a:rPr>
              <a:t>Our</a:t>
            </a:r>
            <a:r>
              <a:rPr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current</a:t>
            </a:r>
            <a:r>
              <a:rPr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5" dirty="0">
                <a:solidFill>
                  <a:srgbClr val="034EA2"/>
                </a:solidFill>
                <a:latin typeface="Open Sans Semibold"/>
                <a:cs typeface="Open Sans Semibold"/>
              </a:rPr>
              <a:t>programme</a:t>
            </a:r>
            <a:r>
              <a:rPr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0" dirty="0">
                <a:solidFill>
                  <a:srgbClr val="034EA2"/>
                </a:solidFill>
                <a:latin typeface="Open Sans Semibold"/>
                <a:cs typeface="Open Sans Semibold"/>
              </a:rPr>
              <a:t>runs</a:t>
            </a:r>
            <a:r>
              <a:rPr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20" dirty="0">
                <a:solidFill>
                  <a:srgbClr val="034EA2"/>
                </a:solidFill>
                <a:latin typeface="Open Sans Semibold"/>
                <a:cs typeface="Open Sans Semibold"/>
              </a:rPr>
              <a:t>until</a:t>
            </a:r>
            <a:r>
              <a:rPr sz="1100" b="1" spc="5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100" b="1" spc="30" dirty="0">
                <a:solidFill>
                  <a:srgbClr val="034EA2"/>
                </a:solidFill>
                <a:latin typeface="Open Sans Semibold"/>
                <a:cs typeface="Open Sans Semibold"/>
              </a:rPr>
              <a:t>2023.</a:t>
            </a:r>
            <a:endParaRPr sz="1100" dirty="0">
              <a:latin typeface="Open Sans Semibold"/>
              <a:cs typeface="Open Sans Semibold"/>
            </a:endParaRPr>
          </a:p>
          <a:p>
            <a:pPr marL="12700" marR="5080" algn="ctr">
              <a:lnSpc>
                <a:spcPct val="106100"/>
              </a:lnSpc>
            </a:pP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Our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cooperation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activities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have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already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led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to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many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positive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changes </a:t>
            </a:r>
            <a:r>
              <a:rPr sz="1100" b="0" spc="-2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national,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regional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local</a:t>
            </a:r>
            <a:r>
              <a:rPr sz="110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development</a:t>
            </a:r>
            <a:r>
              <a:rPr sz="110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110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policies.</a:t>
            </a:r>
            <a:endParaRPr sz="1100" dirty="0">
              <a:latin typeface="Open Sans Light"/>
              <a:cs typeface="Open Sans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54243" y="3635722"/>
            <a:ext cx="123111" cy="137160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Figures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lang="en-US" sz="800" spc="-15" dirty="0">
                <a:solidFill>
                  <a:srgbClr val="231F20"/>
                </a:solidFill>
                <a:latin typeface="Open Sans"/>
                <a:cs typeface="Open Sans"/>
              </a:rPr>
              <a:t> October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2021.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287" y="6355942"/>
            <a:ext cx="64211" cy="7415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35881" y="3901753"/>
            <a:ext cx="4889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PROJECTS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15529" y="3196206"/>
            <a:ext cx="1100455" cy="979169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0"/>
              </a:spcBef>
            </a:pPr>
            <a:r>
              <a:rPr sz="3150" b="1" spc="65" dirty="0">
                <a:solidFill>
                  <a:srgbClr val="FFFFFF"/>
                </a:solidFill>
                <a:latin typeface="Open Sans"/>
                <a:cs typeface="Open Sans"/>
              </a:rPr>
              <a:t>1,</a:t>
            </a:r>
            <a:r>
              <a:rPr lang="en-US" sz="3150" b="1" spc="65" dirty="0">
                <a:solidFill>
                  <a:srgbClr val="FFFFFF"/>
                </a:solidFill>
                <a:latin typeface="Open Sans"/>
                <a:cs typeface="Open Sans"/>
              </a:rPr>
              <a:t>353</a:t>
            </a:r>
            <a:endParaRPr sz="3150" dirty="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800" dirty="0">
                <a:solidFill>
                  <a:srgbClr val="FFFFFF"/>
                </a:solidFill>
                <a:latin typeface="Open Sans"/>
                <a:cs typeface="Open Sans"/>
              </a:rPr>
              <a:t>MOBILISED </a:t>
            </a:r>
            <a:r>
              <a:rPr sz="800" spc="-5" dirty="0">
                <a:solidFill>
                  <a:srgbClr val="FFFFFF"/>
                </a:solidFill>
                <a:latin typeface="Open Sans"/>
                <a:cs typeface="Open Sans"/>
              </a:rPr>
              <a:t>FUNDS</a:t>
            </a:r>
            <a:endParaRPr sz="800" dirty="0">
              <a:latin typeface="Open Sans"/>
              <a:cs typeface="Open San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218011" y="3094109"/>
            <a:ext cx="1702463" cy="1404444"/>
            <a:chOff x="7218011" y="3094109"/>
            <a:chExt cx="1702463" cy="1404444"/>
          </a:xfrm>
        </p:grpSpPr>
        <p:sp>
          <p:nvSpPr>
            <p:cNvPr id="45" name="object 45"/>
            <p:cNvSpPr/>
            <p:nvPr/>
          </p:nvSpPr>
          <p:spPr>
            <a:xfrm>
              <a:off x="8621389" y="3883423"/>
              <a:ext cx="299085" cy="582295"/>
            </a:xfrm>
            <a:custGeom>
              <a:avLst/>
              <a:gdLst/>
              <a:ahLst/>
              <a:cxnLst/>
              <a:rect l="l" t="t" r="r" b="b"/>
              <a:pathLst>
                <a:path w="299084" h="582295">
                  <a:moveTo>
                    <a:pt x="0" y="581939"/>
                  </a:moveTo>
                  <a:lnTo>
                    <a:pt x="296024" y="414972"/>
                  </a:lnTo>
                  <a:lnTo>
                    <a:pt x="299046" y="0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562926" y="4428068"/>
              <a:ext cx="91440" cy="70485"/>
            </a:xfrm>
            <a:custGeom>
              <a:avLst/>
              <a:gdLst/>
              <a:ahLst/>
              <a:cxnLst/>
              <a:rect l="l" t="t" r="r" b="b"/>
              <a:pathLst>
                <a:path w="91440" h="70485">
                  <a:moveTo>
                    <a:pt x="60185" y="0"/>
                  </a:moveTo>
                  <a:lnTo>
                    <a:pt x="0" y="70269"/>
                  </a:lnTo>
                  <a:lnTo>
                    <a:pt x="91274" y="55117"/>
                  </a:lnTo>
                  <a:lnTo>
                    <a:pt x="6018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8011" y="3127085"/>
              <a:ext cx="299085" cy="615950"/>
            </a:xfrm>
            <a:custGeom>
              <a:avLst/>
              <a:gdLst/>
              <a:ahLst/>
              <a:cxnLst/>
              <a:rect l="l" t="t" r="r" b="b"/>
              <a:pathLst>
                <a:path w="299084" h="615950">
                  <a:moveTo>
                    <a:pt x="299046" y="0"/>
                  </a:moveTo>
                  <a:lnTo>
                    <a:pt x="3022" y="166966"/>
                  </a:lnTo>
                  <a:lnTo>
                    <a:pt x="0" y="615429"/>
                  </a:lnTo>
                </a:path>
              </a:pathLst>
            </a:custGeom>
            <a:ln w="11163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484246" y="3094109"/>
              <a:ext cx="91440" cy="70485"/>
            </a:xfrm>
            <a:custGeom>
              <a:avLst/>
              <a:gdLst/>
              <a:ahLst/>
              <a:cxnLst/>
              <a:rect l="l" t="t" r="r" b="b"/>
              <a:pathLst>
                <a:path w="91440" h="70485">
                  <a:moveTo>
                    <a:pt x="91274" y="0"/>
                  </a:moveTo>
                  <a:lnTo>
                    <a:pt x="0" y="15151"/>
                  </a:lnTo>
                  <a:lnTo>
                    <a:pt x="31089" y="70269"/>
                  </a:lnTo>
                  <a:lnTo>
                    <a:pt x="9127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862903" y="1899795"/>
            <a:ext cx="754380" cy="6127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850" b="1" i="1" spc="10" dirty="0">
                <a:solidFill>
                  <a:srgbClr val="034EA2"/>
                </a:solidFill>
                <a:latin typeface="Open Sans"/>
                <a:cs typeface="Open Sans"/>
              </a:rPr>
              <a:t>90%</a:t>
            </a:r>
            <a:r>
              <a:rPr sz="850" b="1" i="1" spc="-2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of</a:t>
            </a:r>
            <a:r>
              <a:rPr sz="850" b="1" i="1" spc="-2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spc="10" dirty="0">
                <a:solidFill>
                  <a:srgbClr val="034EA2"/>
                </a:solidFill>
                <a:latin typeface="Open Sans"/>
                <a:cs typeface="Open Sans"/>
              </a:rPr>
              <a:t>EU</a:t>
            </a:r>
            <a:endParaRPr sz="850" dirty="0">
              <a:latin typeface="Open Sans"/>
              <a:cs typeface="Open Sans"/>
            </a:endParaRPr>
          </a:p>
          <a:p>
            <a:pPr marL="12700" marR="5080" algn="ctr">
              <a:lnSpc>
                <a:spcPct val="113300"/>
              </a:lnSpc>
            </a:pP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regions </a:t>
            </a:r>
            <a:r>
              <a:rPr sz="850" b="1" i="1" spc="1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represented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in </a:t>
            </a:r>
            <a:r>
              <a:rPr sz="850" b="1" i="1" spc="-21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projects</a:t>
            </a:r>
            <a:endParaRPr sz="850" dirty="0">
              <a:latin typeface="Open Sans Semibold"/>
              <a:cs typeface="Open Sans Semi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66053" y="3467582"/>
            <a:ext cx="730250" cy="508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150" b="1" spc="5" dirty="0">
                <a:solidFill>
                  <a:srgbClr val="FFFFFF"/>
                </a:solidFill>
                <a:latin typeface="Open Sans"/>
                <a:cs typeface="Open Sans"/>
              </a:rPr>
              <a:t>7</a:t>
            </a:r>
            <a:r>
              <a:rPr lang="en-US" sz="3150" b="1" spc="5" dirty="0">
                <a:solidFill>
                  <a:srgbClr val="FFFFFF"/>
                </a:solidFill>
                <a:latin typeface="Open Sans"/>
                <a:cs typeface="Open Sans"/>
              </a:rPr>
              <a:t>05</a:t>
            </a:r>
            <a:endParaRPr sz="3150" dirty="0">
              <a:latin typeface="Open Sans"/>
              <a:cs typeface="Open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00481" y="3901753"/>
            <a:ext cx="861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Open Sans"/>
                <a:cs typeface="Open Sans"/>
              </a:rPr>
              <a:t>POLIC</a:t>
            </a:r>
            <a:r>
              <a:rPr sz="800" dirty="0">
                <a:solidFill>
                  <a:srgbClr val="FFFFFF"/>
                </a:solidFill>
                <a:latin typeface="Open Sans"/>
                <a:cs typeface="Open Sans"/>
              </a:rPr>
              <a:t>Y CHANGES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03868" y="3467583"/>
            <a:ext cx="1213485" cy="508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150" b="1" spc="65" dirty="0">
                <a:solidFill>
                  <a:srgbClr val="FFFFFF"/>
                </a:solidFill>
                <a:latin typeface="Open Sans"/>
                <a:cs typeface="Open Sans"/>
              </a:rPr>
              <a:t>2000+</a:t>
            </a:r>
            <a:endParaRPr sz="3150" dirty="0">
              <a:latin typeface="Open Sans"/>
              <a:cs typeface="Open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45200" y="3901753"/>
            <a:ext cx="5219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Open Sans"/>
                <a:cs typeface="Open Sans"/>
              </a:rPr>
              <a:t>PARTNERS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09829" y="2973044"/>
            <a:ext cx="397510" cy="4381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400" b="1" spc="20" dirty="0">
                <a:solidFill>
                  <a:srgbClr val="FFFFFF"/>
                </a:solidFill>
                <a:latin typeface="Open Sans"/>
                <a:cs typeface="Open Sans"/>
              </a:rPr>
              <a:t>58</a:t>
            </a:r>
            <a:r>
              <a:rPr sz="1400" b="1" spc="20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400" dirty="0">
              <a:latin typeface="Open Sans"/>
              <a:cs typeface="Open Sans"/>
            </a:endParaRPr>
          </a:p>
          <a:p>
            <a:pPr marL="12700" marR="36830" algn="ctr">
              <a:lnSpc>
                <a:spcPct val="105500"/>
              </a:lnSpc>
              <a:spcBef>
                <a:spcPts val="75"/>
              </a:spcBef>
            </a:pP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Structural  </a:t>
            </a:r>
            <a:r>
              <a:rPr sz="500" b="1" spc="15" dirty="0">
                <a:solidFill>
                  <a:srgbClr val="FFFFFF"/>
                </a:solidFill>
                <a:latin typeface="Open Sans"/>
                <a:cs typeface="Open Sans"/>
              </a:rPr>
              <a:t>Funds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33514" y="5293197"/>
            <a:ext cx="3018155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 marR="1576705" algn="ctr">
              <a:lnSpc>
                <a:spcPct val="113300"/>
              </a:lnSpc>
              <a:spcBef>
                <a:spcPts val="95"/>
              </a:spcBef>
            </a:pP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1,</a:t>
            </a:r>
            <a:r>
              <a:rPr lang="en-US"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353</a:t>
            </a:r>
            <a:r>
              <a:rPr sz="850" b="1" i="1" spc="-1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spc="10" dirty="0">
                <a:solidFill>
                  <a:srgbClr val="034EA2"/>
                </a:solidFill>
                <a:latin typeface="Open Sans"/>
                <a:cs typeface="Open Sans"/>
              </a:rPr>
              <a:t>MEUR</a:t>
            </a:r>
            <a:r>
              <a:rPr sz="850" b="1" i="1" spc="-1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mobilised</a:t>
            </a:r>
            <a:r>
              <a:rPr sz="850" b="1" i="1" spc="-1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to </a:t>
            </a:r>
            <a:r>
              <a:rPr sz="850" b="1" i="1" spc="-2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implement the policy </a:t>
            </a:r>
            <a:r>
              <a:rPr sz="850" b="1" i="1" spc="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improvements</a:t>
            </a:r>
            <a:endParaRPr sz="850" dirty="0">
              <a:latin typeface="Open Sans Semibold"/>
              <a:cs typeface="Open Sans Semibold"/>
            </a:endParaRPr>
          </a:p>
          <a:p>
            <a:pPr marR="1411605" algn="ctr">
              <a:lnSpc>
                <a:spcPct val="100000"/>
              </a:lnSpc>
              <a:spcBef>
                <a:spcPts val="135"/>
              </a:spcBef>
            </a:pPr>
            <a:r>
              <a:rPr sz="850" b="1" i="1" spc="10" dirty="0">
                <a:solidFill>
                  <a:srgbClr val="034EA2"/>
                </a:solidFill>
                <a:latin typeface="Open Sans Semibold"/>
                <a:cs typeface="Open Sans Semibold"/>
              </a:rPr>
              <a:t>87%</a:t>
            </a:r>
            <a:r>
              <a:rPr sz="850" b="1" i="1" spc="-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of</a:t>
            </a:r>
            <a:r>
              <a:rPr sz="850" b="1" i="1" spc="-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these</a:t>
            </a:r>
            <a:r>
              <a:rPr sz="850" b="1" i="1" spc="-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funds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10" dirty="0">
                <a:solidFill>
                  <a:srgbClr val="034EA2"/>
                </a:solidFill>
                <a:latin typeface="Open Sans Semibold"/>
                <a:cs typeface="Open Sans Semibold"/>
              </a:rPr>
              <a:t>come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from</a:t>
            </a:r>
            <a:endParaRPr sz="850" dirty="0">
              <a:latin typeface="Open Sans Semibold"/>
              <a:cs typeface="Open Sans Semibold"/>
            </a:endParaRPr>
          </a:p>
          <a:p>
            <a:pPr marL="48260">
              <a:lnSpc>
                <a:spcPct val="100000"/>
              </a:lnSpc>
              <a:spcBef>
                <a:spcPts val="135"/>
              </a:spcBef>
            </a:pP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Structural</a:t>
            </a:r>
            <a:r>
              <a:rPr sz="850" b="1" i="1" spc="-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Funds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10" dirty="0">
                <a:solidFill>
                  <a:srgbClr val="034EA2"/>
                </a:solidFill>
                <a:latin typeface="Open Sans Semibold"/>
                <a:cs typeface="Open Sans Semibold"/>
              </a:rPr>
              <a:t>programmes </a:t>
            </a:r>
            <a:r>
              <a:rPr sz="850" b="1" i="1" spc="2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1275" spc="7" baseline="-42483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1275" baseline="-42483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75" spc="15" baseline="-42483" dirty="0">
                <a:solidFill>
                  <a:srgbClr val="231F20"/>
                </a:solidFill>
                <a:latin typeface="Open Sans"/>
                <a:cs typeface="Open Sans"/>
              </a:rPr>
              <a:t>us</a:t>
            </a:r>
            <a:r>
              <a:rPr sz="1275" spc="7" baseline="-42483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75" spc="15" baseline="-42483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275" spc="7" baseline="-42483" dirty="0">
                <a:solidFill>
                  <a:srgbClr val="231F20"/>
                </a:solidFill>
                <a:latin typeface="Open Sans"/>
                <a:cs typeface="Open Sans"/>
              </a:rPr>
              <a:t> social media:</a:t>
            </a:r>
            <a:endParaRPr sz="1275" baseline="-42483" dirty="0">
              <a:latin typeface="Open Sans"/>
              <a:cs typeface="Open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31535" y="1901650"/>
            <a:ext cx="1710055" cy="61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15240" algn="ctr">
              <a:lnSpc>
                <a:spcPct val="113300"/>
              </a:lnSpc>
              <a:spcBef>
                <a:spcPts val="95"/>
              </a:spcBef>
            </a:pP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7</a:t>
            </a:r>
            <a:r>
              <a:rPr lang="en-US"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05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 policy improvements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already </a:t>
            </a:r>
            <a:r>
              <a:rPr sz="850" b="1" i="1" spc="-2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achieved</a:t>
            </a:r>
            <a:endParaRPr sz="850" dirty="0">
              <a:latin typeface="Open Sans Semibold"/>
              <a:cs typeface="Open Sans Semibold"/>
            </a:endParaRPr>
          </a:p>
          <a:p>
            <a:pPr marL="12700" marR="5080" algn="ctr">
              <a:lnSpc>
                <a:spcPct val="113300"/>
              </a:lnSpc>
            </a:pPr>
            <a:r>
              <a:rPr lang="en-US" sz="850" b="1" i="1" spc="10" dirty="0">
                <a:solidFill>
                  <a:srgbClr val="034EA2"/>
                </a:solidFill>
                <a:latin typeface="Open Sans"/>
                <a:cs typeface="Open Sans"/>
              </a:rPr>
              <a:t>58</a:t>
            </a:r>
            <a:r>
              <a:rPr sz="850" b="1" i="1" spc="10" dirty="0">
                <a:solidFill>
                  <a:srgbClr val="034EA2"/>
                </a:solidFill>
                <a:latin typeface="Open Sans"/>
                <a:cs typeface="Open Sans"/>
              </a:rPr>
              <a:t>%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of </a:t>
            </a:r>
            <a:r>
              <a:rPr sz="850" b="1" i="1" dirty="0">
                <a:solidFill>
                  <a:srgbClr val="034EA2"/>
                </a:solidFill>
                <a:latin typeface="Open Sans"/>
                <a:cs typeface="Open Sans"/>
              </a:rPr>
              <a:t>these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involved Structural </a:t>
            </a:r>
            <a:r>
              <a:rPr sz="850" b="1" i="1" spc="-210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Funds</a:t>
            </a:r>
            <a:r>
              <a:rPr sz="850" b="1" i="1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programmes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98812" y="4627307"/>
            <a:ext cx="401320" cy="40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87%</a:t>
            </a:r>
            <a:endParaRPr sz="1400" dirty="0">
              <a:latin typeface="Open Sans"/>
              <a:cs typeface="Open Sans"/>
            </a:endParaRPr>
          </a:p>
          <a:p>
            <a:pPr marL="29845" marR="23495" algn="ctr">
              <a:lnSpc>
                <a:spcPct val="105500"/>
              </a:lnSpc>
              <a:spcBef>
                <a:spcPts val="15"/>
              </a:spcBef>
            </a:pP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Structural  </a:t>
            </a:r>
            <a:r>
              <a:rPr sz="500" b="1" spc="15" dirty="0">
                <a:solidFill>
                  <a:srgbClr val="FFFFFF"/>
                </a:solidFill>
                <a:latin typeface="Open Sans"/>
                <a:cs typeface="Open Sans"/>
              </a:rPr>
              <a:t>Funds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16336" y="2950442"/>
            <a:ext cx="328930" cy="3803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530"/>
              </a:spcBef>
            </a:pPr>
            <a:r>
              <a:rPr sz="1300" b="1" spc="25" dirty="0">
                <a:solidFill>
                  <a:srgbClr val="FFFFFF"/>
                </a:solidFill>
                <a:latin typeface="Open Sans"/>
                <a:cs typeface="Open Sans"/>
              </a:rPr>
              <a:t>5.</a:t>
            </a:r>
            <a:r>
              <a:rPr lang="en-US" sz="1300" b="1" spc="25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endParaRPr sz="13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500" b="1" spc="15" dirty="0">
                <a:solidFill>
                  <a:srgbClr val="FFFFFF"/>
                </a:solidFill>
                <a:latin typeface="Open Sans"/>
                <a:cs typeface="Open Sans"/>
              </a:rPr>
              <a:t>Leverage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07591" y="1901053"/>
            <a:ext cx="1363980" cy="6127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29"/>
              </a:spcBef>
            </a:pP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For</a:t>
            </a:r>
            <a:r>
              <a:rPr sz="850" b="1" i="1" spc="-1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one</a:t>
            </a:r>
            <a:r>
              <a:rPr sz="850" b="1" i="1" spc="-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euro</a:t>
            </a:r>
            <a:r>
              <a:rPr sz="850" b="1" i="1" spc="-1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spent,</a:t>
            </a:r>
            <a:endParaRPr sz="850" dirty="0">
              <a:latin typeface="Open Sans Semibold"/>
              <a:cs typeface="Open Sans Semibold"/>
            </a:endParaRPr>
          </a:p>
          <a:p>
            <a:pPr marL="87630" marR="5080" indent="-75565">
              <a:lnSpc>
                <a:spcPct val="113300"/>
              </a:lnSpc>
            </a:pP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5.</a:t>
            </a:r>
            <a:r>
              <a:rPr lang="en-US"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9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 euros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of local,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regional </a:t>
            </a:r>
            <a:r>
              <a:rPr sz="850" b="1" i="1" spc="-2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or national funds have </a:t>
            </a:r>
            <a:r>
              <a:rPr sz="850" b="1" i="1" spc="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already</a:t>
            </a:r>
            <a:r>
              <a:rPr sz="850" b="1" i="1" spc="-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been</a:t>
            </a:r>
            <a:r>
              <a:rPr sz="850" b="1" i="1" spc="-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mobilised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30696" y="5268853"/>
            <a:ext cx="706120" cy="5945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3300"/>
              </a:lnSpc>
              <a:spcBef>
                <a:spcPts val="95"/>
              </a:spcBef>
            </a:pP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1</a:t>
            </a:r>
            <a:r>
              <a:rPr lang="en-US"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,007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action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 plans</a:t>
            </a:r>
            <a:r>
              <a:rPr sz="850" b="1" i="1" spc="-5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 Semibold"/>
                <a:cs typeface="Open Sans Semibold"/>
              </a:rPr>
              <a:t>already </a:t>
            </a:r>
            <a:r>
              <a:rPr sz="850" b="1" i="1" spc="-204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 Semibold"/>
                <a:cs typeface="Open Sans Semibold"/>
              </a:rPr>
              <a:t>developed by </a:t>
            </a:r>
            <a:r>
              <a:rPr sz="850" b="1" i="1" spc="-210" dirty="0">
                <a:solidFill>
                  <a:srgbClr val="034EA2"/>
                </a:solidFill>
                <a:latin typeface="Open Sans Semibold"/>
                <a:cs typeface="Open Sans Semibold"/>
              </a:rPr>
              <a:t> </a:t>
            </a:r>
            <a:r>
              <a:rPr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1</a:t>
            </a:r>
            <a:r>
              <a:rPr lang="en-US" sz="850" b="1" i="1" spc="5" dirty="0">
                <a:solidFill>
                  <a:srgbClr val="034EA2"/>
                </a:solidFill>
                <a:latin typeface="Open Sans"/>
                <a:cs typeface="Open Sans"/>
              </a:rPr>
              <a:t>86</a:t>
            </a:r>
            <a:r>
              <a:rPr sz="850" b="1" i="1" spc="-25" dirty="0">
                <a:solidFill>
                  <a:srgbClr val="034EA2"/>
                </a:solidFill>
                <a:latin typeface="Open Sans"/>
                <a:cs typeface="Open Sans"/>
              </a:rPr>
              <a:t> </a:t>
            </a:r>
            <a:r>
              <a:rPr sz="850" b="1" i="1" dirty="0">
                <a:solidFill>
                  <a:srgbClr val="034EA2"/>
                </a:solidFill>
                <a:latin typeface="Open Sans"/>
                <a:cs typeface="Open Sans"/>
              </a:rPr>
              <a:t>projects</a:t>
            </a:r>
            <a:endParaRPr sz="850" dirty="0">
              <a:latin typeface="Open Sans"/>
              <a:cs typeface="Open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15007" y="4614428"/>
            <a:ext cx="537498" cy="3881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r>
              <a:rPr lang="en-US" sz="1400" b="1" spc="25" dirty="0">
                <a:solidFill>
                  <a:srgbClr val="FFFFFF"/>
                </a:solidFill>
                <a:latin typeface="Open Sans"/>
                <a:cs typeface="Open Sans"/>
              </a:rPr>
              <a:t>,007</a:t>
            </a:r>
            <a:endParaRPr sz="1400" dirty="0">
              <a:latin typeface="Open Sans"/>
              <a:cs typeface="Open Sans"/>
            </a:endParaRPr>
          </a:p>
          <a:p>
            <a:pPr marL="63500" marR="54610" algn="ctr">
              <a:lnSpc>
                <a:spcPct val="105500"/>
              </a:lnSpc>
              <a:spcBef>
                <a:spcPts val="15"/>
              </a:spcBef>
            </a:pP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Action  plans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20682" y="3000052"/>
            <a:ext cx="435609" cy="399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90%</a:t>
            </a:r>
            <a:endParaRPr sz="1400" dirty="0">
              <a:latin typeface="Open Sans"/>
              <a:cs typeface="Open Sans"/>
            </a:endParaRPr>
          </a:p>
          <a:p>
            <a:pPr marL="12700" marR="5080" indent="74295">
              <a:lnSpc>
                <a:spcPts val="630"/>
              </a:lnSpc>
              <a:spcBef>
                <a:spcPts val="15"/>
              </a:spcBef>
            </a:pP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Regions </a:t>
            </a:r>
            <a:r>
              <a:rPr sz="500" b="1" spc="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500" b="1" spc="10" dirty="0">
                <a:solidFill>
                  <a:srgbClr val="FFFFFF"/>
                </a:solidFill>
                <a:latin typeface="Open Sans"/>
                <a:cs typeface="Open Sans"/>
              </a:rPr>
              <a:t>represented</a:t>
            </a:r>
            <a:endParaRPr sz="500" dirty="0">
              <a:latin typeface="Open Sans"/>
              <a:cs typeface="Open Sans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title" idx="4294967295"/>
          </p:nvPr>
        </p:nvSpPr>
        <p:spPr>
          <a:xfrm>
            <a:off x="3481388" y="425450"/>
            <a:ext cx="373062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/>
              <a:t>Programme</a:t>
            </a:r>
            <a:r>
              <a:rPr spc="-25" dirty="0"/>
              <a:t> </a:t>
            </a:r>
            <a:r>
              <a:rPr spc="40" dirty="0"/>
              <a:t>achievements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5"/>
              </a:spcBef>
            </a:pPr>
            <a:r>
              <a:rPr spc="40" dirty="0"/>
              <a:t>Programme</a:t>
            </a:r>
            <a:r>
              <a:rPr spc="15" dirty="0"/>
              <a:t> </a:t>
            </a:r>
            <a:r>
              <a:rPr spc="35" dirty="0"/>
              <a:t>success</a:t>
            </a:r>
            <a:r>
              <a:rPr spc="15" dirty="0"/>
              <a:t> </a:t>
            </a:r>
            <a:r>
              <a:rPr spc="35" dirty="0"/>
              <a:t>stories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1724" y="3473051"/>
            <a:ext cx="1386205" cy="263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 marR="5080" indent="543560" algn="r">
              <a:lnSpc>
                <a:spcPct val="101299"/>
              </a:lnSpc>
              <a:spcBef>
                <a:spcPts val="95"/>
              </a:spcBef>
            </a:pPr>
            <a:r>
              <a:rPr sz="1500" b="1" spc="50" dirty="0">
                <a:solidFill>
                  <a:srgbClr val="FFC428"/>
                </a:solidFill>
                <a:latin typeface="Open Sans"/>
                <a:cs typeface="Open Sans"/>
              </a:rPr>
              <a:t>Helping  business</a:t>
            </a:r>
            <a:r>
              <a:rPr sz="1500" b="1" spc="5" dirty="0">
                <a:solidFill>
                  <a:srgbClr val="FFC428"/>
                </a:solidFill>
                <a:latin typeface="Open Sans"/>
                <a:cs typeface="Open Sans"/>
              </a:rPr>
              <a:t> </a:t>
            </a:r>
            <a:r>
              <a:rPr sz="1500" b="1" spc="55" dirty="0">
                <a:solidFill>
                  <a:srgbClr val="FFC428"/>
                </a:solidFill>
                <a:latin typeface="Open Sans"/>
                <a:cs typeface="Open Sans"/>
              </a:rPr>
              <a:t>and </a:t>
            </a:r>
            <a:r>
              <a:rPr sz="1500" b="1" spc="-375" dirty="0">
                <a:solidFill>
                  <a:srgbClr val="FFC428"/>
                </a:solidFill>
                <a:latin typeface="Open Sans"/>
                <a:cs typeface="Open Sans"/>
              </a:rPr>
              <a:t> </a:t>
            </a:r>
            <a:r>
              <a:rPr sz="1500" b="1" spc="50" dirty="0">
                <a:solidFill>
                  <a:srgbClr val="FFC428"/>
                </a:solidFill>
                <a:latin typeface="Open Sans"/>
                <a:cs typeface="Open Sans"/>
              </a:rPr>
              <a:t>academia</a:t>
            </a:r>
            <a:r>
              <a:rPr sz="1500" b="1" spc="55" dirty="0">
                <a:solidFill>
                  <a:srgbClr val="FFC428"/>
                </a:solidFill>
                <a:latin typeface="Open Sans"/>
                <a:cs typeface="Open Sans"/>
              </a:rPr>
              <a:t> to </a:t>
            </a:r>
            <a:r>
              <a:rPr sz="1500" b="1" spc="60" dirty="0">
                <a:solidFill>
                  <a:srgbClr val="FFC428"/>
                </a:solidFill>
                <a:latin typeface="Open Sans"/>
                <a:cs typeface="Open Sans"/>
              </a:rPr>
              <a:t> </a:t>
            </a:r>
            <a:r>
              <a:rPr sz="1500" b="1" spc="55" dirty="0">
                <a:solidFill>
                  <a:srgbClr val="FFC428"/>
                </a:solidFill>
                <a:latin typeface="Open Sans"/>
                <a:cs typeface="Open Sans"/>
              </a:rPr>
              <a:t>collaborate</a:t>
            </a:r>
            <a:endParaRPr sz="15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Open Sans"/>
              <a:cs typeface="Open Sans"/>
            </a:endParaRPr>
          </a:p>
          <a:p>
            <a:pPr marL="12700" marR="8255" indent="56515" algn="r">
              <a:lnSpc>
                <a:spcPct val="111700"/>
              </a:lnSpc>
            </a:pP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Cyber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Ireland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cluster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helps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SMEs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south-west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Ireland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to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exploit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public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research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results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and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bridge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 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cyber 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skills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gap.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Good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practices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from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Italy,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Latvia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Lithuania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have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been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influential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inspiring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development</a:t>
            </a:r>
            <a:endParaRPr sz="850" dirty="0">
              <a:latin typeface="Open Sans Light"/>
              <a:cs typeface="Open Sans Light"/>
            </a:endParaRPr>
          </a:p>
          <a:p>
            <a:pPr marR="8890" algn="r">
              <a:lnSpc>
                <a:spcPct val="100000"/>
              </a:lnSpc>
              <a:spcBef>
                <a:spcPts val="120"/>
              </a:spcBef>
            </a:pP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of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 the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cluster.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5074" y="3473052"/>
            <a:ext cx="1566545" cy="263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2815" marR="5080" indent="36830" algn="r">
              <a:lnSpc>
                <a:spcPct val="101299"/>
              </a:lnSpc>
              <a:spcBef>
                <a:spcPts val="95"/>
              </a:spcBef>
            </a:pPr>
            <a:r>
              <a:rPr sz="1500" b="1" spc="50" dirty="0">
                <a:solidFill>
                  <a:srgbClr val="00BDD0"/>
                </a:solidFill>
                <a:latin typeface="Open Sans"/>
                <a:cs typeface="Open Sans"/>
              </a:rPr>
              <a:t>Going  global</a:t>
            </a:r>
            <a:endParaRPr sz="1500" dirty="0">
              <a:latin typeface="Open Sans"/>
              <a:cs typeface="Open Sans"/>
            </a:endParaRPr>
          </a:p>
          <a:p>
            <a:pPr marL="754380" marR="5080" indent="-197485" algn="r">
              <a:lnSpc>
                <a:spcPct val="101299"/>
              </a:lnSpc>
            </a:pPr>
            <a:r>
              <a:rPr sz="1500" b="1" spc="45" dirty="0">
                <a:solidFill>
                  <a:srgbClr val="00BDD0"/>
                </a:solidFill>
                <a:latin typeface="Open Sans"/>
                <a:cs typeface="Open Sans"/>
              </a:rPr>
              <a:t>with</a:t>
            </a:r>
            <a:r>
              <a:rPr sz="1500" b="1" spc="20" dirty="0">
                <a:solidFill>
                  <a:srgbClr val="00BDD0"/>
                </a:solidFill>
                <a:latin typeface="Open Sans"/>
                <a:cs typeface="Open Sans"/>
              </a:rPr>
              <a:t> </a:t>
            </a:r>
            <a:r>
              <a:rPr sz="1500" b="1" spc="50" dirty="0">
                <a:solidFill>
                  <a:srgbClr val="00BDD0"/>
                </a:solidFill>
                <a:latin typeface="Open Sans"/>
                <a:cs typeface="Open Sans"/>
              </a:rPr>
              <a:t>local </a:t>
            </a:r>
            <a:r>
              <a:rPr sz="1500" b="1" spc="-375" dirty="0">
                <a:solidFill>
                  <a:srgbClr val="00BDD0"/>
                </a:solidFill>
                <a:latin typeface="Open Sans"/>
                <a:cs typeface="Open Sans"/>
              </a:rPr>
              <a:t> </a:t>
            </a:r>
            <a:r>
              <a:rPr sz="1500" b="1" spc="55" dirty="0">
                <a:solidFill>
                  <a:srgbClr val="00BDD0"/>
                </a:solidFill>
                <a:latin typeface="Open Sans"/>
                <a:cs typeface="Open Sans"/>
              </a:rPr>
              <a:t>support</a:t>
            </a:r>
            <a:endParaRPr sz="15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Open Sans"/>
              <a:cs typeface="Open Sans"/>
            </a:endParaRPr>
          </a:p>
          <a:p>
            <a:pPr marL="12700" marR="22225" indent="401955" algn="r">
              <a:lnSpc>
                <a:spcPct val="111700"/>
              </a:lnSpc>
            </a:pP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Gävleborg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Export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Centre,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North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Central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Sweden,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has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adopted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dirty="0">
                <a:solidFill>
                  <a:srgbClr val="231F20"/>
                </a:solidFill>
                <a:latin typeface="Open Sans Light"/>
                <a:cs typeface="Open Sans Light"/>
              </a:rPr>
              <a:t>a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more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demand-driven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approach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to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supporting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SMEs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with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export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potential.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Among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its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new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services,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inspired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by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Poland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Italy,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new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centre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now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provides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financial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incentives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business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advice.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3790" y="3473052"/>
            <a:ext cx="1454785" cy="263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17145" indent="107950" algn="r">
              <a:lnSpc>
                <a:spcPct val="101299"/>
              </a:lnSpc>
              <a:spcBef>
                <a:spcPts val="95"/>
              </a:spcBef>
            </a:pPr>
            <a:r>
              <a:rPr sz="1500" b="1" spc="55" dirty="0">
                <a:solidFill>
                  <a:srgbClr val="109E6B"/>
                </a:solidFill>
                <a:latin typeface="Open Sans"/>
                <a:cs typeface="Open Sans"/>
              </a:rPr>
              <a:t>Information  </a:t>
            </a:r>
            <a:r>
              <a:rPr sz="1500" b="1" spc="50" dirty="0">
                <a:solidFill>
                  <a:srgbClr val="109E6B"/>
                </a:solidFill>
                <a:latin typeface="Open Sans"/>
                <a:cs typeface="Open Sans"/>
              </a:rPr>
              <a:t>terminals</a:t>
            </a:r>
            <a:r>
              <a:rPr sz="1500" b="1" spc="20" dirty="0">
                <a:solidFill>
                  <a:srgbClr val="109E6B"/>
                </a:solidFill>
                <a:latin typeface="Open Sans"/>
                <a:cs typeface="Open Sans"/>
              </a:rPr>
              <a:t> </a:t>
            </a:r>
            <a:r>
              <a:rPr sz="1500" b="1" spc="50" dirty="0">
                <a:solidFill>
                  <a:srgbClr val="109E6B"/>
                </a:solidFill>
                <a:latin typeface="Open Sans"/>
                <a:cs typeface="Open Sans"/>
              </a:rPr>
              <a:t>for </a:t>
            </a:r>
            <a:r>
              <a:rPr sz="1500" b="1" spc="-375" dirty="0">
                <a:solidFill>
                  <a:srgbClr val="109E6B"/>
                </a:solidFill>
                <a:latin typeface="Open Sans"/>
                <a:cs typeface="Open Sans"/>
              </a:rPr>
              <a:t> </a:t>
            </a:r>
            <a:r>
              <a:rPr sz="1500" b="1" spc="45" dirty="0">
                <a:solidFill>
                  <a:srgbClr val="109E6B"/>
                </a:solidFill>
                <a:latin typeface="Open Sans"/>
                <a:cs typeface="Open Sans"/>
              </a:rPr>
              <a:t>better </a:t>
            </a:r>
            <a:r>
              <a:rPr sz="1500" b="1" spc="55" dirty="0">
                <a:solidFill>
                  <a:srgbClr val="109E6B"/>
                </a:solidFill>
                <a:latin typeface="Open Sans"/>
                <a:cs typeface="Open Sans"/>
              </a:rPr>
              <a:t>public </a:t>
            </a:r>
            <a:r>
              <a:rPr sz="1500" b="1" spc="-375" dirty="0">
                <a:solidFill>
                  <a:srgbClr val="109E6B"/>
                </a:solidFill>
                <a:latin typeface="Open Sans"/>
                <a:cs typeface="Open Sans"/>
              </a:rPr>
              <a:t> </a:t>
            </a:r>
            <a:r>
              <a:rPr sz="1500" b="1" spc="55" dirty="0">
                <a:solidFill>
                  <a:srgbClr val="109E6B"/>
                </a:solidFill>
                <a:latin typeface="Open Sans"/>
                <a:cs typeface="Open Sans"/>
              </a:rPr>
              <a:t>transport</a:t>
            </a:r>
            <a:endParaRPr sz="15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Open Sans"/>
              <a:cs typeface="Open Sans"/>
            </a:endParaRPr>
          </a:p>
          <a:p>
            <a:pPr marL="161925" marR="5080" indent="-69850" algn="r">
              <a:lnSpc>
                <a:spcPct val="111700"/>
              </a:lnSpc>
            </a:pP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Inhabitants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visitors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to </a:t>
            </a:r>
            <a:r>
              <a:rPr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Slovakia’s Košice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region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are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enjoying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new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flexible </a:t>
            </a:r>
            <a:r>
              <a:rPr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transport options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when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visiting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local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natural</a:t>
            </a:r>
            <a:endParaRPr sz="850" dirty="0">
              <a:latin typeface="Open Sans Light"/>
              <a:cs typeface="Open Sans Light"/>
            </a:endParaRPr>
          </a:p>
          <a:p>
            <a:pPr marL="135890" marR="5080" indent="-123825" algn="r">
              <a:lnSpc>
                <a:spcPct val="111700"/>
              </a:lnSpc>
            </a:pP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heritage.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they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will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soon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use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new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public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transport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information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terminals,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inspired</a:t>
            </a:r>
            <a:r>
              <a:rPr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by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ideas</a:t>
            </a:r>
            <a:r>
              <a:rPr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from </a:t>
            </a:r>
            <a:r>
              <a:rPr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Austria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sz="850" b="0" spc="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Luxembourg.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27" name="object 27"/>
          <p:cNvSpPr txBox="1"/>
          <p:nvPr/>
        </p:nvSpPr>
        <p:spPr>
          <a:xfrm rot="19860000">
            <a:off x="5250284" y="3213483"/>
            <a:ext cx="547595" cy="51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solidFill>
                  <a:srgbClr val="231F20"/>
                </a:solidFill>
                <a:latin typeface="Open Sans"/>
                <a:cs typeface="Open Sans"/>
              </a:rPr>
              <a:t>©</a:t>
            </a:r>
            <a:r>
              <a:rPr sz="3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5" dirty="0">
                <a:solidFill>
                  <a:srgbClr val="231F20"/>
                </a:solidFill>
                <a:latin typeface="Open Sans"/>
                <a:cs typeface="Open Sans"/>
              </a:rPr>
              <a:t>Oto</a:t>
            </a:r>
            <a:r>
              <a:rPr sz="3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350" spc="10" dirty="0" err="1">
                <a:solidFill>
                  <a:srgbClr val="231F20"/>
                </a:solidFill>
                <a:latin typeface="Open Sans"/>
                <a:cs typeface="Open Sans"/>
              </a:rPr>
              <a:t>Zapltal</a:t>
            </a:r>
            <a:r>
              <a:rPr sz="35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525" spc="15" baseline="7936" dirty="0">
                <a:solidFill>
                  <a:srgbClr val="231F20"/>
                </a:solidFill>
                <a:latin typeface="Open Sans"/>
                <a:cs typeface="Open Sans"/>
              </a:rPr>
              <a:t>(Pixabay)</a:t>
            </a:r>
            <a:endParaRPr sz="525" baseline="7936" dirty="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62657" y="3473052"/>
            <a:ext cx="1687848" cy="2599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marR="5080" indent="417830" algn="r">
              <a:lnSpc>
                <a:spcPct val="101299"/>
              </a:lnSpc>
              <a:spcBef>
                <a:spcPts val="95"/>
              </a:spcBef>
            </a:pPr>
            <a:r>
              <a:rPr sz="1500" b="1" spc="50" dirty="0">
                <a:solidFill>
                  <a:srgbClr val="8FC741"/>
                </a:solidFill>
                <a:latin typeface="Open Sans"/>
                <a:cs typeface="Open Sans"/>
              </a:rPr>
              <a:t>Helping  </a:t>
            </a:r>
            <a:r>
              <a:rPr sz="1500" b="1" spc="45" dirty="0">
                <a:solidFill>
                  <a:srgbClr val="8FC741"/>
                </a:solidFill>
                <a:latin typeface="Open Sans"/>
                <a:cs typeface="Open Sans"/>
              </a:rPr>
              <a:t>SMEs</a:t>
            </a:r>
            <a:r>
              <a:rPr sz="1500" b="1" spc="50" dirty="0">
                <a:solidFill>
                  <a:srgbClr val="8FC741"/>
                </a:solidFill>
                <a:latin typeface="Open Sans"/>
                <a:cs typeface="Open Sans"/>
              </a:rPr>
              <a:t> </a:t>
            </a:r>
            <a:r>
              <a:rPr sz="1500" b="1" spc="30" dirty="0">
                <a:solidFill>
                  <a:srgbClr val="8FC741"/>
                </a:solidFill>
                <a:latin typeface="Open Sans"/>
                <a:cs typeface="Open Sans"/>
              </a:rPr>
              <a:t>to</a:t>
            </a:r>
            <a:r>
              <a:rPr sz="1500" b="1" spc="55" dirty="0">
                <a:solidFill>
                  <a:srgbClr val="8FC741"/>
                </a:solidFill>
                <a:latin typeface="Open Sans"/>
                <a:cs typeface="Open Sans"/>
              </a:rPr>
              <a:t> use </a:t>
            </a:r>
            <a:r>
              <a:rPr sz="1500" b="1" spc="-375" dirty="0">
                <a:solidFill>
                  <a:srgbClr val="8FC741"/>
                </a:solidFill>
                <a:latin typeface="Open Sans"/>
                <a:cs typeface="Open Sans"/>
              </a:rPr>
              <a:t> </a:t>
            </a:r>
            <a:r>
              <a:rPr sz="1500" b="1" spc="55" dirty="0">
                <a:solidFill>
                  <a:srgbClr val="8FC741"/>
                </a:solidFill>
                <a:latin typeface="Open Sans"/>
                <a:cs typeface="Open Sans"/>
              </a:rPr>
              <a:t>resources</a:t>
            </a:r>
            <a:endParaRPr sz="15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500" b="1" spc="50" dirty="0">
                <a:solidFill>
                  <a:srgbClr val="8FC741"/>
                </a:solidFill>
                <a:latin typeface="Open Sans"/>
                <a:cs typeface="Open Sans"/>
              </a:rPr>
              <a:t>efficiently</a:t>
            </a:r>
            <a:endParaRPr sz="15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Open Sans"/>
              <a:cs typeface="Open Sans"/>
            </a:endParaRPr>
          </a:p>
          <a:p>
            <a:pPr marL="12700" marR="6985" indent="333375" algn="r">
              <a:lnSpc>
                <a:spcPct val="111700"/>
              </a:lnSpc>
            </a:pP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SMEs 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in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Greece’s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Central </a:t>
            </a:r>
            <a:r>
              <a:rPr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Macedonia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have been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adapting </a:t>
            </a:r>
            <a:r>
              <a:rPr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their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business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practices</a:t>
            </a:r>
            <a:r>
              <a:rPr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for</a:t>
            </a:r>
            <a:r>
              <a:rPr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lang="en-US"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circular</a:t>
            </a:r>
            <a:r>
              <a:rPr lang="en-US" sz="85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economy</a:t>
            </a:r>
            <a:r>
              <a:rPr lang="en-US" sz="85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with</a:t>
            </a:r>
            <a:r>
              <a:rPr lang="en-US" sz="85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lang="en-US" sz="85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help 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of</a:t>
            </a:r>
            <a:r>
              <a:rPr lang="en-US"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dirty="0">
                <a:solidFill>
                  <a:srgbClr val="231F20"/>
                </a:solidFill>
                <a:latin typeface="Open Sans Light"/>
                <a:cs typeface="Open Sans Light"/>
              </a:rPr>
              <a:t>a</a:t>
            </a:r>
            <a:r>
              <a:rPr lang="en-US" sz="85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new</a:t>
            </a:r>
            <a:r>
              <a:rPr lang="en-US"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one-stop</a:t>
            </a:r>
            <a:r>
              <a:rPr lang="en-US" sz="850" b="0" spc="6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liaison</a:t>
            </a:r>
            <a:r>
              <a:rPr lang="en-US" sz="850" b="0" spc="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office 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lang="en-US" sz="85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dirty="0">
                <a:solidFill>
                  <a:srgbClr val="231F20"/>
                </a:solidFill>
                <a:latin typeface="Open Sans Light"/>
                <a:cs typeface="Open Sans Light"/>
              </a:rPr>
              <a:t>a</a:t>
            </a:r>
            <a:r>
              <a:rPr lang="en-US" sz="85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voucher</a:t>
            </a:r>
            <a:r>
              <a:rPr lang="en-US" sz="850" b="0" spc="7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scheme.</a:t>
            </a:r>
            <a:r>
              <a:rPr lang="en-US" sz="850" b="0" spc="6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Inspired</a:t>
            </a:r>
            <a:r>
              <a:rPr lang="en-US" sz="850" b="0" spc="15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by</a:t>
            </a:r>
            <a:r>
              <a:rPr lang="en-US"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ideas</a:t>
            </a:r>
            <a:r>
              <a:rPr lang="en-US"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from</a:t>
            </a:r>
            <a:r>
              <a:rPr lang="en-US"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Denmark,</a:t>
            </a:r>
            <a:r>
              <a:rPr lang="en-US"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the </a:t>
            </a:r>
            <a:r>
              <a:rPr lang="en-US"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office</a:t>
            </a:r>
            <a:r>
              <a:rPr lang="en-US"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is</a:t>
            </a:r>
            <a:r>
              <a:rPr lang="en-US"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promoting</a:t>
            </a:r>
            <a:r>
              <a:rPr lang="en-US"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resource </a:t>
            </a:r>
            <a:r>
              <a:rPr lang="en-US" sz="850" b="0" spc="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efficiency</a:t>
            </a:r>
            <a:r>
              <a:rPr lang="en-US"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in</a:t>
            </a:r>
            <a:r>
              <a:rPr lang="en-US"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the</a:t>
            </a:r>
            <a:r>
              <a:rPr lang="en-US"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region</a:t>
            </a:r>
            <a:r>
              <a:rPr lang="en-US" sz="850" b="0" spc="5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through </a:t>
            </a:r>
            <a:r>
              <a:rPr lang="en-US"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networking</a:t>
            </a:r>
            <a:r>
              <a:rPr lang="en-US" sz="850" b="0" spc="4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among</a:t>
            </a:r>
            <a:r>
              <a:rPr lang="en-US" sz="850" b="0" spc="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25" dirty="0">
                <a:solidFill>
                  <a:srgbClr val="231F20"/>
                </a:solidFill>
                <a:latin typeface="Open Sans Light"/>
                <a:cs typeface="Open Sans Light"/>
              </a:rPr>
              <a:t>SMEs.</a:t>
            </a:r>
            <a:endParaRPr lang="en-US" sz="850" dirty="0">
              <a:latin typeface="Open Sans Light"/>
              <a:cs typeface="Open Sans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3389" y="3022714"/>
            <a:ext cx="536575" cy="126364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"/>
              </a:spcBef>
            </a:pPr>
            <a:r>
              <a:rPr sz="750" b="1" spc="15" dirty="0">
                <a:solidFill>
                  <a:srgbClr val="FFFFFF"/>
                </a:solidFill>
                <a:latin typeface="Open Sans"/>
                <a:cs typeface="Open Sans"/>
              </a:rPr>
              <a:t>IRELAND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11158" y="3022714"/>
            <a:ext cx="536575" cy="126364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0"/>
              </a:spcBef>
            </a:pPr>
            <a:r>
              <a:rPr sz="750" b="1" spc="20" dirty="0">
                <a:solidFill>
                  <a:srgbClr val="FFFFFF"/>
                </a:solidFill>
                <a:latin typeface="Open Sans"/>
                <a:cs typeface="Open Sans"/>
              </a:rPr>
              <a:t>SWEDEN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80166" y="3022714"/>
            <a:ext cx="595630" cy="126364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30"/>
              </a:spcBef>
            </a:pPr>
            <a:r>
              <a:rPr sz="750" b="1" spc="15" dirty="0">
                <a:solidFill>
                  <a:srgbClr val="FFFFFF"/>
                </a:solidFill>
                <a:latin typeface="Open Sans"/>
                <a:cs typeface="Open Sans"/>
              </a:rPr>
              <a:t>SLOVAKIA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31724" y="3022714"/>
            <a:ext cx="464184" cy="126364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0"/>
              </a:spcBef>
            </a:pPr>
            <a:r>
              <a:rPr sz="750" b="1" spc="10" dirty="0">
                <a:solidFill>
                  <a:srgbClr val="FFFFFF"/>
                </a:solidFill>
                <a:latin typeface="Open Sans"/>
                <a:cs typeface="Open Sans"/>
              </a:rPr>
              <a:t>GREECE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13700" y="3473052"/>
            <a:ext cx="1828800" cy="27456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marR="5080" indent="445134" algn="r">
              <a:lnSpc>
                <a:spcPct val="101299"/>
              </a:lnSpc>
              <a:spcBef>
                <a:spcPts val="95"/>
              </a:spcBef>
            </a:pPr>
            <a:r>
              <a:rPr sz="1500" b="1" spc="55" dirty="0">
                <a:solidFill>
                  <a:srgbClr val="F37322"/>
                </a:solidFill>
                <a:latin typeface="Open Sans"/>
                <a:cs typeface="Open Sans"/>
              </a:rPr>
              <a:t>Funding  Trustworthy  </a:t>
            </a:r>
            <a:r>
              <a:rPr sz="1500" b="1" spc="50" dirty="0">
                <a:solidFill>
                  <a:srgbClr val="F37322"/>
                </a:solidFill>
                <a:latin typeface="Open Sans"/>
                <a:cs typeface="Open Sans"/>
              </a:rPr>
              <a:t>Artificial</a:t>
            </a:r>
            <a:endParaRPr sz="1500" dirty="0">
              <a:latin typeface="Open Sans"/>
              <a:cs typeface="Open Sans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500" b="1" spc="50" dirty="0">
                <a:solidFill>
                  <a:srgbClr val="F37322"/>
                </a:solidFill>
                <a:latin typeface="Open Sans"/>
                <a:cs typeface="Open Sans"/>
              </a:rPr>
              <a:t>Intelligence</a:t>
            </a:r>
            <a:endParaRPr sz="15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Open Sans"/>
              <a:cs typeface="Open Sans"/>
            </a:endParaRPr>
          </a:p>
          <a:p>
            <a:pPr marL="12700" marR="10160" indent="182245" algn="r">
              <a:lnSpc>
                <a:spcPct val="111700"/>
              </a:lnSpc>
            </a:pPr>
            <a:r>
              <a:rPr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SMEs</a:t>
            </a:r>
            <a:r>
              <a:rPr sz="850" b="0" dirty="0">
                <a:solidFill>
                  <a:srgbClr val="231F20"/>
                </a:solidFill>
                <a:latin typeface="Open Sans Light"/>
                <a:cs typeface="Open Sans Light"/>
              </a:rPr>
              <a:t> in</a:t>
            </a:r>
            <a:r>
              <a:rPr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 Austria can work on </a:t>
            </a:r>
            <a:r>
              <a:rPr sz="850" b="0" spc="-204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trustworthy artificial intelligence </a:t>
            </a:r>
            <a:r>
              <a:rPr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projects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thanks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dirty="0">
                <a:solidFill>
                  <a:srgbClr val="231F20"/>
                </a:solidFill>
                <a:latin typeface="Open Sans Light"/>
                <a:cs typeface="Open Sans Light"/>
              </a:rPr>
              <a:t>to</a:t>
            </a:r>
            <a:r>
              <a:rPr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dirty="0">
                <a:solidFill>
                  <a:srgbClr val="231F20"/>
                </a:solidFill>
                <a:latin typeface="Open Sans Light"/>
                <a:cs typeface="Open Sans Light"/>
              </a:rPr>
              <a:t>a</a:t>
            </a:r>
            <a:r>
              <a:rPr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new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 programme ‘KIplus’. The Austria Wirtschaftsservice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Gesellschaft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mbH shaped this funding</a:t>
            </a:r>
            <a:r>
              <a:rPr lang="en-US" sz="850" b="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programme following the recommendations of </a:t>
            </a:r>
            <a:r>
              <a:rPr lang="en-US"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peers from Finland, Ireland, Poland, </a:t>
            </a:r>
            <a:r>
              <a:rPr lang="en-US" sz="850" b="0" spc="-2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Spain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and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Switzerland</a:t>
            </a:r>
            <a:r>
              <a:rPr lang="en-US" sz="850" b="0" spc="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dirty="0">
                <a:solidFill>
                  <a:srgbClr val="231F20"/>
                </a:solidFill>
                <a:latin typeface="Open Sans Light"/>
                <a:cs typeface="Open Sans Light"/>
              </a:rPr>
              <a:t>at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our 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Platform’s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peer</a:t>
            </a:r>
            <a:r>
              <a:rPr lang="en-US" sz="850" b="0" spc="1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review.</a:t>
            </a:r>
            <a:endParaRPr lang="en-US" sz="850" dirty="0">
              <a:latin typeface="Open Sans Light"/>
              <a:cs typeface="Open Sans Light"/>
            </a:endParaRPr>
          </a:p>
          <a:p>
            <a:pPr marL="12700" marR="10160" indent="182245" algn="r">
              <a:lnSpc>
                <a:spcPct val="111700"/>
              </a:lnSpc>
            </a:pPr>
            <a:r>
              <a:rPr lang="en-US" sz="850" b="0" spc="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35039" y="6253961"/>
            <a:ext cx="3513454" cy="1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415">
              <a:lnSpc>
                <a:spcPct val="111700"/>
              </a:lnSpc>
              <a:spcBef>
                <a:spcPts val="100"/>
              </a:spcBef>
              <a:tabLst>
                <a:tab pos="1931035" algn="l"/>
              </a:tabLst>
            </a:pPr>
            <a:r>
              <a:rPr sz="850" b="0" spc="20" dirty="0">
                <a:solidFill>
                  <a:srgbClr val="231F20"/>
                </a:solidFill>
                <a:latin typeface="Open Sans Light"/>
                <a:cs typeface="Open Sans Light"/>
              </a:rPr>
              <a:t>	</a:t>
            </a:r>
            <a:endParaRPr sz="850" dirty="0">
              <a:latin typeface="Open Sans Light"/>
              <a:cs typeface="Open Sans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61197" y="3022714"/>
            <a:ext cx="512445" cy="126364"/>
          </a:xfrm>
          <a:prstGeom prst="rect">
            <a:avLst/>
          </a:prstGeom>
          <a:solidFill>
            <a:srgbClr val="034EA2"/>
          </a:solidFill>
        </p:spPr>
        <p:txBody>
          <a:bodyPr vert="horz" wrap="square" lIns="0" tIns="381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30"/>
              </a:spcBef>
            </a:pPr>
            <a:r>
              <a:rPr sz="750" b="1" spc="15" dirty="0">
                <a:solidFill>
                  <a:srgbClr val="FFFFFF"/>
                </a:solidFill>
                <a:latin typeface="Open Sans"/>
                <a:cs typeface="Open Sans"/>
              </a:rPr>
              <a:t>AUSTRIA</a:t>
            </a:r>
            <a:endParaRPr sz="75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483B84CC56B4890663BF9EF097BB5" ma:contentTypeVersion="13" ma:contentTypeDescription="Create a new document." ma:contentTypeScope="" ma:versionID="1fb177da9a2a6e235e26dd72c69a4daa">
  <xsd:schema xmlns:xsd="http://www.w3.org/2001/XMLSchema" xmlns:xs="http://www.w3.org/2001/XMLSchema" xmlns:p="http://schemas.microsoft.com/office/2006/metadata/properties" xmlns:ns2="a8ac735b-4cbf-4c46-8e6c-daab456fcf60" xmlns:ns3="2a122f46-8c42-4f22-91af-c2372f0ea471" targetNamespace="http://schemas.microsoft.com/office/2006/metadata/properties" ma:root="true" ma:fieldsID="4651b6c6305987d5258d41b10d4bbd27" ns2:_="" ns3:_="">
    <xsd:import namespace="a8ac735b-4cbf-4c46-8e6c-daab456fcf60"/>
    <xsd:import namespace="2a122f46-8c42-4f22-91af-c2372f0ea4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c735b-4cbf-4c46-8e6c-daab456fc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22f46-8c42-4f22-91af-c2372f0ea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62EA73-39CE-4275-83FC-206E5666D2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B19D52-DA59-4DDE-81F8-28432B0BA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609E06-AB9B-4D10-98B7-515C3E0439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Custom</PresentationFormat>
  <Paragraphs>172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Open Sans</vt:lpstr>
      <vt:lpstr>Open Sans Extrabold</vt:lpstr>
      <vt:lpstr>Open Sans Light</vt:lpstr>
      <vt:lpstr>Open Sans Semibold</vt:lpstr>
      <vt:lpstr>Office Theme</vt:lpstr>
      <vt:lpstr>1_Office Theme</vt:lpstr>
      <vt:lpstr>PowerPoint Presentation</vt:lpstr>
      <vt:lpstr>PowerPoint Presentation</vt:lpstr>
      <vt:lpstr>PowerPoint Presentation</vt:lpstr>
      <vt:lpstr>Policy Learning Platform</vt:lpstr>
      <vt:lpstr>Programme achievements</vt:lpstr>
      <vt:lpstr>Programme success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Petra POLASKOVA</cp:lastModifiedBy>
  <cp:revision>1</cp:revision>
  <dcterms:created xsi:type="dcterms:W3CDTF">2021-10-13T10:19:57Z</dcterms:created>
  <dcterms:modified xsi:type="dcterms:W3CDTF">2021-10-15T14:35:22Z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2021-10-13T00:00:00Z</vt:filetime>
  </property>
  <property fmtid="{D5CDD505-2E9C-101B-9397-08002B2CF9AE}" pid="5" name="ContentTypeId">
    <vt:lpwstr>0x0101008EB483B84CC56B4890663BF9EF097BB5</vt:lpwstr>
  </property>
</Properties>
</file>